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F05203-8B35-41DC-B49A-0A461B152F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4387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1E60C-6ADD-4DB3-8F8D-67BC73DE29B7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63D4-C63D-4AC8-80C7-86EF94374303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5203-8B35-41DC-B49A-0A461B152FA1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395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876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562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997075"/>
            <a:ext cx="1828800" cy="4632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97075"/>
            <a:ext cx="5334000" cy="4632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71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759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7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6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5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671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39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97075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7590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4077072"/>
            <a:ext cx="5472608" cy="140588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7030A0"/>
                </a:solidFill>
              </a:rPr>
              <a:t>День космонавтики </a:t>
            </a:r>
            <a:br>
              <a:rPr lang="ru-RU" altLang="ru-RU" sz="2800" dirty="0" smtClean="0">
                <a:solidFill>
                  <a:srgbClr val="7030A0"/>
                </a:solidFill>
              </a:rPr>
            </a:br>
            <a:r>
              <a:rPr lang="ru-RU" altLang="ru-RU" sz="2800" dirty="0" smtClean="0">
                <a:solidFill>
                  <a:srgbClr val="7030A0"/>
                </a:solidFill>
              </a:rPr>
              <a:t>в группе «Колокольчики»</a:t>
            </a:r>
            <a:endParaRPr lang="en-US" altLang="ru-RU" sz="2800" dirty="0">
              <a:solidFill>
                <a:srgbClr val="7030A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5825" y="5715000"/>
            <a:ext cx="4648200" cy="685800"/>
          </a:xfrm>
        </p:spPr>
        <p:txBody>
          <a:bodyPr/>
          <a:lstStyle/>
          <a:p>
            <a:pPr algn="r"/>
            <a:r>
              <a:rPr lang="ru-RU" altLang="ru-RU" sz="1400" dirty="0" smtClean="0">
                <a:solidFill>
                  <a:srgbClr val="7030A0"/>
                </a:solidFill>
              </a:rPr>
              <a:t>Воспитатель: Г.А. Джартанова</a:t>
            </a:r>
          </a:p>
          <a:p>
            <a:pPr algn="r"/>
            <a:r>
              <a:rPr lang="ru-RU" altLang="ru-RU" sz="1400" dirty="0" smtClean="0">
                <a:solidFill>
                  <a:srgbClr val="7030A0"/>
                </a:solidFill>
              </a:rPr>
              <a:t>Г. Бердск,2019</a:t>
            </a:r>
            <a:endParaRPr lang="en-US" alt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</p:spTree>
    <p:extLst>
      <p:ext uri="{BB962C8B-B14F-4D97-AF65-F5344CB8AC3E}">
        <p14:creationId xmlns:p14="http://schemas.microsoft.com/office/powerpoint/2010/main" val="122845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7315200" cy="715963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rgbClr val="7030A0"/>
                </a:solidFill>
              </a:rPr>
              <a:t>Мы ярко их раскрасили,</a:t>
            </a:r>
            <a:br>
              <a:rPr lang="ru-RU" sz="1200" dirty="0">
                <a:solidFill>
                  <a:srgbClr val="7030A0"/>
                </a:solidFill>
              </a:rPr>
            </a:br>
            <a:r>
              <a:rPr lang="ru-RU" sz="1200" dirty="0">
                <a:solidFill>
                  <a:srgbClr val="7030A0"/>
                </a:solidFill>
              </a:rPr>
              <a:t>Пускай теперь летят!</a:t>
            </a:r>
            <a:br>
              <a:rPr lang="ru-RU" sz="1200" dirty="0">
                <a:solidFill>
                  <a:srgbClr val="7030A0"/>
                </a:solidFill>
              </a:rPr>
            </a:br>
            <a:r>
              <a:rPr lang="ru-RU" sz="1200" dirty="0">
                <a:solidFill>
                  <a:srgbClr val="7030A0"/>
                </a:solidFill>
              </a:rPr>
              <a:t>В отважных космонавтов</a:t>
            </a:r>
            <a:br>
              <a:rPr lang="ru-RU" sz="1200" dirty="0">
                <a:solidFill>
                  <a:srgbClr val="7030A0"/>
                </a:solidFill>
              </a:rPr>
            </a:br>
            <a:r>
              <a:rPr lang="ru-RU" sz="1200" dirty="0">
                <a:solidFill>
                  <a:srgbClr val="7030A0"/>
                </a:solidFill>
              </a:rPr>
              <a:t>Играет детский сад.</a:t>
            </a:r>
            <a:br>
              <a:rPr lang="ru-RU" sz="1200" dirty="0">
                <a:solidFill>
                  <a:srgbClr val="7030A0"/>
                </a:solidFill>
              </a:rPr>
            </a:b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</p:spTree>
    <p:extLst>
      <p:ext uri="{BB962C8B-B14F-4D97-AF65-F5344CB8AC3E}">
        <p14:creationId xmlns:p14="http://schemas.microsoft.com/office/powerpoint/2010/main" val="203161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</p:spTree>
    <p:extLst>
      <p:ext uri="{BB962C8B-B14F-4D97-AF65-F5344CB8AC3E}">
        <p14:creationId xmlns:p14="http://schemas.microsoft.com/office/powerpoint/2010/main" val="167212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73216"/>
            <a:ext cx="5486400" cy="12241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Мы летчиками смелыми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Быстрее </a:t>
            </a:r>
            <a:r>
              <a:rPr lang="ru-RU" dirty="0">
                <a:solidFill>
                  <a:srgbClr val="FF0000"/>
                </a:solidFill>
              </a:rPr>
              <a:t>стать хотим,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 ракетах настоящих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Мы в космос полетим.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61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100" dirty="0">
                <a:solidFill>
                  <a:srgbClr val="FF0000"/>
                </a:solidFill>
              </a:rPr>
              <a:t>В космосе так здорово!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Звёзды и планеты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В чёрной невесомости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Медленно плывут</a:t>
            </a:r>
            <a:r>
              <a:rPr lang="ru-RU" sz="1100" dirty="0" smtClean="0">
                <a:solidFill>
                  <a:srgbClr val="FF0000"/>
                </a:solidFill>
              </a:rPr>
              <a:t>!</a:t>
            </a:r>
            <a:r>
              <a:rPr lang="ru-RU" sz="1100" dirty="0">
                <a:solidFill>
                  <a:srgbClr val="FF0000"/>
                </a:solidFill>
              </a:rPr>
              <a:t/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В космосе так здорово!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Острые ракеты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На огромной скорости</a:t>
            </a:r>
            <a:br>
              <a:rPr lang="ru-RU" sz="1100" dirty="0">
                <a:solidFill>
                  <a:srgbClr val="FF0000"/>
                </a:solidFill>
              </a:rPr>
            </a:br>
            <a:r>
              <a:rPr lang="ru-RU" sz="1100" dirty="0">
                <a:solidFill>
                  <a:srgbClr val="FF0000"/>
                </a:solidFill>
              </a:rPr>
              <a:t>Мчатся там и тут!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351212"/>
            <a:ext cx="3581400" cy="268605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351212"/>
            <a:ext cx="3581400" cy="2686050"/>
          </a:xfrm>
        </p:spPr>
      </p:pic>
    </p:spTree>
    <p:extLst>
      <p:ext uri="{BB962C8B-B14F-4D97-AF65-F5344CB8AC3E}">
        <p14:creationId xmlns:p14="http://schemas.microsoft.com/office/powerpoint/2010/main" val="211674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060848"/>
            <a:ext cx="7086600" cy="792162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 smtClean="0">
                <a:solidFill>
                  <a:srgbClr val="7030A0"/>
                </a:solidFill>
              </a:rPr>
              <a:t>Цель: </a:t>
            </a:r>
            <a:endParaRPr lang="en-US" altLang="ru-RU" dirty="0">
              <a:solidFill>
                <a:srgbClr val="7030A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271838"/>
            <a:ext cx="6705600" cy="297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600" dirty="0" smtClean="0">
                <a:solidFill>
                  <a:srgbClr val="7030A0"/>
                </a:solidFill>
                <a:latin typeface="Verdana" pitchFamily="34" charset="0"/>
                <a:ea typeface="굴림" charset="-127"/>
              </a:rPr>
              <a:t>Расширять и углублять знания детей о космосе;</a:t>
            </a:r>
          </a:p>
          <a:p>
            <a:pPr>
              <a:lnSpc>
                <a:spcPct val="80000"/>
              </a:lnSpc>
            </a:pPr>
            <a:endParaRPr lang="en-US" altLang="ko-KR" sz="1600" dirty="0">
              <a:solidFill>
                <a:srgbClr val="7030A0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1600" dirty="0" smtClean="0">
                <a:solidFill>
                  <a:srgbClr val="7030A0"/>
                </a:solidFill>
                <a:latin typeface="Verdana" pitchFamily="34" charset="0"/>
                <a:ea typeface="굴림" charset="-127"/>
              </a:rPr>
              <a:t>Продолжать знакомить детей с Российским праздником- Днем космонавтики и героями космоса</a:t>
            </a:r>
            <a:endParaRPr lang="en-US" altLang="ko-KR" sz="1600" dirty="0">
              <a:solidFill>
                <a:srgbClr val="7030A0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3008313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132856"/>
            <a:ext cx="4389834" cy="43533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320480"/>
          </a:xfrm>
        </p:spPr>
        <p:txBody>
          <a:bodyPr/>
          <a:lstStyle/>
          <a:p>
            <a:r>
              <a:rPr lang="ru-RU" dirty="0"/>
              <a:t>В космосе так здорово!</a:t>
            </a:r>
          </a:p>
          <a:p>
            <a:r>
              <a:rPr lang="ru-RU" dirty="0"/>
              <a:t>Звёзды и планеты</a:t>
            </a:r>
          </a:p>
          <a:p>
            <a:r>
              <a:rPr lang="ru-RU" dirty="0"/>
              <a:t>В чёрной невесомости</a:t>
            </a:r>
          </a:p>
          <a:p>
            <a:r>
              <a:rPr lang="ru-RU" dirty="0"/>
              <a:t>Медленно плывут!</a:t>
            </a:r>
          </a:p>
          <a:p>
            <a:r>
              <a:rPr lang="ru-RU" dirty="0"/>
              <a:t>В космосе так здорово!</a:t>
            </a:r>
          </a:p>
          <a:p>
            <a:r>
              <a:rPr lang="ru-RU" dirty="0"/>
              <a:t>Острые ракеты</a:t>
            </a:r>
          </a:p>
          <a:p>
            <a:r>
              <a:rPr lang="ru-RU" dirty="0"/>
              <a:t>На огромной скорости</a:t>
            </a:r>
          </a:p>
          <a:p>
            <a:r>
              <a:rPr lang="ru-RU" dirty="0"/>
              <a:t>Мчатся там и тут!</a:t>
            </a:r>
          </a:p>
          <a:p>
            <a:r>
              <a:rPr lang="ru-RU" dirty="0"/>
              <a:t>Так чудесно в космосе!</a:t>
            </a:r>
          </a:p>
          <a:p>
            <a:r>
              <a:rPr lang="ru-RU" dirty="0"/>
              <a:t>Так волшебно в космосе!</a:t>
            </a:r>
          </a:p>
          <a:p>
            <a:r>
              <a:rPr lang="ru-RU" dirty="0"/>
              <a:t>В настоящем космосе</a:t>
            </a:r>
          </a:p>
          <a:p>
            <a:r>
              <a:rPr lang="ru-RU" dirty="0"/>
              <a:t>Побывал однажды!</a:t>
            </a:r>
          </a:p>
          <a:p>
            <a:r>
              <a:rPr lang="ru-RU" dirty="0"/>
              <a:t>В настоящем космосе!</a:t>
            </a:r>
          </a:p>
          <a:p>
            <a:r>
              <a:rPr lang="ru-RU" dirty="0"/>
              <a:t>В том, который видел сквозь,</a:t>
            </a:r>
          </a:p>
          <a:p>
            <a:r>
              <a:rPr lang="ru-RU" dirty="0"/>
              <a:t>В том, который видел сквозь</a:t>
            </a:r>
          </a:p>
          <a:p>
            <a:r>
              <a:rPr lang="ru-RU" dirty="0"/>
              <a:t>Телескоп бумажный!</a:t>
            </a:r>
          </a:p>
        </p:txBody>
      </p:sp>
    </p:spTree>
    <p:extLst>
      <p:ext uri="{BB962C8B-B14F-4D97-AF65-F5344CB8AC3E}">
        <p14:creationId xmlns:p14="http://schemas.microsoft.com/office/powerpoint/2010/main" val="35033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Стартуют в космос корабли –</a:t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Вслед за мечтою дерзновенной!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344816" cy="1152128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Гулять сегодня некогда,</a:t>
            </a:r>
            <a:br>
              <a:rPr lang="ru-RU" sz="1200" dirty="0">
                <a:solidFill>
                  <a:srgbClr val="FF0000"/>
                </a:solidFill>
              </a:rPr>
            </a:br>
            <a:r>
              <a:rPr lang="ru-RU" sz="1200" dirty="0">
                <a:solidFill>
                  <a:srgbClr val="FF0000"/>
                </a:solidFill>
              </a:rPr>
              <a:t>Мы заняты другим:</a:t>
            </a:r>
            <a:br>
              <a:rPr lang="ru-RU" sz="1200" dirty="0">
                <a:solidFill>
                  <a:srgbClr val="FF0000"/>
                </a:solidFill>
              </a:rPr>
            </a:br>
            <a:r>
              <a:rPr lang="ru-RU" sz="1200" dirty="0">
                <a:solidFill>
                  <a:srgbClr val="FF0000"/>
                </a:solidFill>
              </a:rPr>
              <a:t>Бумажные ракеты</a:t>
            </a:r>
            <a:br>
              <a:rPr lang="ru-RU" sz="1200" dirty="0">
                <a:solidFill>
                  <a:srgbClr val="FF0000"/>
                </a:solidFill>
              </a:rPr>
            </a:br>
            <a:r>
              <a:rPr lang="ru-RU" sz="1200" dirty="0">
                <a:solidFill>
                  <a:srgbClr val="FF0000"/>
                </a:solidFill>
              </a:rPr>
              <a:t>Мы дружно мастерим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</p:spTree>
    <p:extLst>
      <p:ext uri="{BB962C8B-B14F-4D97-AF65-F5344CB8AC3E}">
        <p14:creationId xmlns:p14="http://schemas.microsoft.com/office/powerpoint/2010/main" val="14009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64904"/>
            <a:ext cx="2901950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564904"/>
            <a:ext cx="2901950" cy="3870325"/>
          </a:xfrm>
        </p:spPr>
      </p:pic>
    </p:spTree>
    <p:extLst>
      <p:ext uri="{BB962C8B-B14F-4D97-AF65-F5344CB8AC3E}">
        <p14:creationId xmlns:p14="http://schemas.microsoft.com/office/powerpoint/2010/main" val="33048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</p:spTree>
    <p:extLst>
      <p:ext uri="{BB962C8B-B14F-4D97-AF65-F5344CB8AC3E}">
        <p14:creationId xmlns:p14="http://schemas.microsoft.com/office/powerpoint/2010/main" val="11236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</p:spTree>
    <p:extLst>
      <p:ext uri="{BB962C8B-B14F-4D97-AF65-F5344CB8AC3E}">
        <p14:creationId xmlns:p14="http://schemas.microsoft.com/office/powerpoint/2010/main" val="594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928" y="2759075"/>
            <a:ext cx="2902743" cy="38703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28" y="2759075"/>
            <a:ext cx="2902743" cy="3870325"/>
          </a:xfrm>
        </p:spPr>
      </p:pic>
    </p:spTree>
    <p:extLst>
      <p:ext uri="{BB962C8B-B14F-4D97-AF65-F5344CB8AC3E}">
        <p14:creationId xmlns:p14="http://schemas.microsoft.com/office/powerpoint/2010/main" val="42888093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9B8B8B"/>
      </a:lt2>
      <a:accent1>
        <a:srgbClr val="CCC0C4"/>
      </a:accent1>
      <a:accent2>
        <a:srgbClr val="01090A"/>
      </a:accent2>
      <a:accent3>
        <a:srgbClr val="FFFFFF"/>
      </a:accent3>
      <a:accent4>
        <a:srgbClr val="404040"/>
      </a:accent4>
      <a:accent5>
        <a:srgbClr val="E2DCDE"/>
      </a:accent5>
      <a:accent6>
        <a:srgbClr val="010708"/>
      </a:accent6>
      <a:hlink>
        <a:srgbClr val="2F251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E5B6B"/>
        </a:lt2>
        <a:accent1>
          <a:srgbClr val="95A3AD"/>
        </a:accent1>
        <a:accent2>
          <a:srgbClr val="536886"/>
        </a:accent2>
        <a:accent3>
          <a:srgbClr val="FFFFFF"/>
        </a:accent3>
        <a:accent4>
          <a:srgbClr val="404040"/>
        </a:accent4>
        <a:accent5>
          <a:srgbClr val="C8CED3"/>
        </a:accent5>
        <a:accent6>
          <a:srgbClr val="4A5E79"/>
        </a:accent6>
        <a:hlink>
          <a:srgbClr val="33445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B8B8B"/>
        </a:lt2>
        <a:accent1>
          <a:srgbClr val="CCC0C4"/>
        </a:accent1>
        <a:accent2>
          <a:srgbClr val="01090A"/>
        </a:accent2>
        <a:accent3>
          <a:srgbClr val="FFFFFF"/>
        </a:accent3>
        <a:accent4>
          <a:srgbClr val="404040"/>
        </a:accent4>
        <a:accent5>
          <a:srgbClr val="E2DCDE"/>
        </a:accent5>
        <a:accent6>
          <a:srgbClr val="010708"/>
        </a:accent6>
        <a:hlink>
          <a:srgbClr val="2F251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79</TotalTime>
  <Words>133</Words>
  <Application>Microsoft Office PowerPoint</Application>
  <PresentationFormat>Экран (4:3)</PresentationFormat>
  <Paragraphs>34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</vt:lpstr>
      <vt:lpstr>День космонавтики  в группе «Колокольчики»</vt:lpstr>
      <vt:lpstr>Цель: </vt:lpstr>
      <vt:lpstr>Презентация PowerPoint</vt:lpstr>
      <vt:lpstr>Стартуют в космос корабли – Вслед за мечтою дерзновенной! </vt:lpstr>
      <vt:lpstr>Гулять сегодня некогда, Мы заняты другим: Бумажные ракеты Мы дружно мастерим.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ярко их раскрасили, Пускай теперь летят! В отважных космонавтов Играет детский сад. </vt:lpstr>
      <vt:lpstr>Презентация PowerPoint</vt:lpstr>
      <vt:lpstr>Презентация PowerPoint</vt:lpstr>
      <vt:lpstr>В космосе так здорово! Звёзды и планеты В чёрной невесомости Медленно плывут! В космосе так здорово! Острые ракеты На огромной скорости Мчатся там и тут!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Семенюк Вадим Владимирович</cp:lastModifiedBy>
  <cp:revision>9</cp:revision>
  <dcterms:created xsi:type="dcterms:W3CDTF">2019-04-22T03:16:54Z</dcterms:created>
  <dcterms:modified xsi:type="dcterms:W3CDTF">2019-05-16T02:00:20Z</dcterms:modified>
</cp:coreProperties>
</file>