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57" r:id="rId7"/>
    <p:sldId id="261" r:id="rId8"/>
    <p:sldId id="264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73FB-7BC2-4543-B636-40CAF6B3DB5C}" type="datetimeFigureOut">
              <a:rPr lang="ru-RU"/>
            </a:fld>
            <a:endParaRPr lang="ru-RU"/>
          </a:p>
        </p:txBody>
      </p:sp>
      <p:sp>
        <p:nvSpPr>
          <p:cNvPr id="9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8823-7F6A-47FF-A48C-35D13B7E05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1F2A-8FC4-4FC6-A31C-6BB68A9725CB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5B7A-7F1E-4D34-811E-119280731A3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6425-899B-4E81-821A-ABC36927A85B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6897-2F5D-42A3-9AE3-B5405FDFC18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true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08BD-4CD7-40E9-B58A-E86339904079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7F36-2A89-4489-B1D7-5A36D514815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5F46-B98F-4154-B30F-14A3630BC5B8}" type="datetimeFigureOut">
              <a:rPr lang="ru-RU"/>
            </a:fld>
            <a:endParaRPr lang="ru-RU"/>
          </a:p>
        </p:txBody>
      </p:sp>
      <p:sp>
        <p:nvSpPr>
          <p:cNvPr id="9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EC12-7653-4DD4-9455-812D7FDF5CC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true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true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true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0F51-3B9B-4B0A-9F10-340D42840457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true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true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A4D2-4360-4BBE-9758-B197FBC0AF1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false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false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B136-F7D7-4B06-9356-BBECBA211B5B}" type="datetimeFigureOut">
              <a:rPr lang="ru-RU"/>
            </a:fld>
            <a:endParaRPr lang="ru-RU"/>
          </a:p>
        </p:txBody>
      </p:sp>
      <p:sp>
        <p:nvSpPr>
          <p:cNvPr id="8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B9ED-6812-442E-8F2B-BB20D0DBC9C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0812-89FD-4D11-9652-3B75E618090D}" type="datetimeFigureOut">
              <a:rPr lang="ru-RU"/>
            </a:fld>
            <a:endParaRPr lang="ru-RU"/>
          </a:p>
        </p:txBody>
      </p:sp>
      <p:sp>
        <p:nvSpPr>
          <p:cNvPr id="4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7F8B-500C-47EA-AB68-53182AB4A5A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7D26-37B1-420E-A256-2AEAE8ED7587}" type="datetimeFigureOut">
              <a:rPr lang="ru-RU"/>
            </a:fld>
            <a:endParaRPr lang="ru-RU"/>
          </a:p>
        </p:txBody>
      </p:sp>
      <p:sp>
        <p:nvSpPr>
          <p:cNvPr id="3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6A29-CB7C-4AF5-84ED-BEDE0D2B10E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5112-C426-4959-B17A-462DD8573447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7F94-1547-4555-AB6A-7B88F6EBF00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true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302A-3C2A-4361-8280-D8EC76F2DBCD}" type="datetimeFigureOut">
              <a:rPr lang="ru-RU"/>
            </a:fld>
            <a:endParaRPr lang="ru-RU"/>
          </a:p>
        </p:txBody>
      </p:sp>
      <p:sp>
        <p:nvSpPr>
          <p:cNvPr id="10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09B6-2389-4240-939D-FF6DF4740D3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true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false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true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false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true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false" compatLnSpc="true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CF2857-8954-4059-8042-25D262051B95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CE2E62-774C-4D96-ABC7-7519A53DF527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false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52600" y="2986088"/>
            <a:ext cx="31797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2060575"/>
            <a:ext cx="33718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620688"/>
            <a:ext cx="691276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Краткосрочный проект</a:t>
            </a:r>
            <a:b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</a:b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«Папа и я»</a:t>
            </a:r>
            <a:b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</a:b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Группа № 10 «Колокольчики»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9808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Выполнили воспитатели: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Гольке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 Г. В.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Бронникова А. М.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true"/>
          <p:nvPr/>
        </p:nvSpPr>
        <p:spPr>
          <a:xfrm>
            <a:off x="3995738" y="6092825"/>
            <a:ext cx="20891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2021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51520" y="1772816"/>
            <a:ext cx="8846369" cy="359833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spc="6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4800" spc="6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539750" y="549275"/>
            <a:ext cx="7993063" cy="5832475"/>
          </a:xfrm>
        </p:spPr>
        <p:txBody>
          <a:bodyPr rtlCol="0">
            <a:normAutofit fontScale="77500" lnSpcReduction="2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 (срок реализации: 1 неделя с 15.02.2021 –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20.02.2021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воспитатели, дети 1 младшей группы, родители.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воспитывать  позитивно-эмоциональное отношение к папе и  элементарные представления о мужских профессиях.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  <a:endParaRPr lang="ru-RU" sz="2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Закрепление знаний о том, что у всех есть папа, даже у животных.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элементарные представления о труде взрослых.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память, речь, мышление, зрительное и слуховое восприятие;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творческих способностей.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true"/>
          </p:cNvSpPr>
          <p:nvPr>
            <p:ph sz="quarter" idx="13"/>
          </p:nvPr>
        </p:nvSpPr>
        <p:spPr>
          <a:xfrm>
            <a:off x="611188" y="404813"/>
            <a:ext cx="7993062" cy="604837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актуальность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воспитание   возможно только в том случае, если у ребенка есть полноценное общение  с папой. Отец необходим для того, чтобы привить ребенку самообладание и контроль. Именно папа должен воспитывать у ребёнка – что можно, а что нельзя. Благодаря папе ребенок узнает новые чувства. Он познает мир.  Чем больше внимания папы уделяется ребенку, тем общительнее он становится, когда вырастает. Необходимо развивать у детей любовь и уважение к отцу, способствовать гармонии в отношениях между ребенком и отцом. Этот проект является отличной возможностью вызвать у детей первой младшей группы чувство гордости своими папами.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true"/>
          </p:cNvSpPr>
          <p:nvPr>
            <p:ph sz="quarter" idx="13"/>
          </p:nvPr>
        </p:nvSpPr>
        <p:spPr>
          <a:xfrm>
            <a:off x="468313" y="620713"/>
            <a:ext cx="7991475" cy="5688012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b="1" smtClean="0">
                <a:latin typeface="Times New Roman" panose="02020603050405020304" pitchFamily="18" charset="0"/>
              </a:rPr>
              <a:t>Предполагаемый результат:</a:t>
            </a:r>
            <a:r>
              <a:rPr lang="ru-RU" smtClean="0">
                <a:latin typeface="Times New Roman" panose="02020603050405020304" pitchFamily="18" charset="0"/>
              </a:rPr>
              <a:t> </a:t>
            </a:r>
            <a:endParaRPr lang="ru-RU" smtClean="0">
              <a:latin typeface="Times New Roman" panose="02020603050405020304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anose="02020603050405020304" pitchFamily="18" charset="0"/>
              </a:rPr>
              <a:t>1. Расширение знаний детей о членах своей семьи, а именно о папе.</a:t>
            </a:r>
            <a:endParaRPr lang="ru-RU" smtClean="0">
              <a:latin typeface="Times New Roman" panose="02020603050405020304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mtClean="0">
                <a:latin typeface="Times New Roman" panose="02020603050405020304" pitchFamily="18" charset="0"/>
              </a:rPr>
              <a:t>2. Развитие новых направлений взаимодействия педагогов с детьми и их родителями.</a:t>
            </a:r>
            <a:endParaRPr lang="ru-RU" smtClean="0">
              <a:latin typeface="Times New Roman" panose="02020603050405020304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b="1" smtClean="0">
              <a:latin typeface="Times New Roman" panose="02020603050405020304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b="1" smtClean="0">
              <a:latin typeface="Times New Roman" panose="02020603050405020304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b="1" smtClean="0">
                <a:latin typeface="Times New Roman" panose="02020603050405020304" pitchFamily="18" charset="0"/>
              </a:rPr>
              <a:t>Работа с родителями:</a:t>
            </a:r>
            <a:endParaRPr lang="ru-RU" b="1" smtClean="0">
              <a:latin typeface="Times New Roman" panose="02020603050405020304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i="1" smtClean="0">
                <a:latin typeface="Times New Roman" panose="02020603050405020304" pitchFamily="18" charset="0"/>
              </a:rPr>
              <a:t>Консультации для родителей</a:t>
            </a:r>
            <a:r>
              <a:rPr lang="ru-RU" smtClean="0">
                <a:latin typeface="Times New Roman" panose="02020603050405020304" pitchFamily="18" charset="0"/>
              </a:rPr>
              <a:t>: «Роль отца в воспитание ребенка».</a:t>
            </a:r>
            <a:endParaRPr lang="ru-RU" smtClean="0">
              <a:latin typeface="Times New Roman" panose="02020603050405020304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i="1" smtClean="0">
                <a:latin typeface="Times New Roman" panose="02020603050405020304" pitchFamily="18" charset="0"/>
              </a:rPr>
              <a:t>Индивидуальное задание для родителей</a:t>
            </a:r>
            <a:r>
              <a:rPr lang="ru-RU" smtClean="0">
                <a:latin typeface="Times New Roman" panose="02020603050405020304" pitchFamily="18" charset="0"/>
              </a:rPr>
              <a:t>: принести  фотографию  папы и ребёнка (игры, прогулки, совместный досуг  с папой).</a:t>
            </a:r>
            <a:endParaRPr lang="ru-RU" smtClean="0">
              <a:latin typeface="Times New Roman" panose="02020603050405020304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mtClean="0">
              <a:latin typeface="Times New Roman" panose="02020603050405020304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mtClean="0"/>
          </a:p>
          <a:p>
            <a:pPr marL="44450" indent="0">
              <a:buFont typeface="Georgia" pitchFamily="18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528" y="3356992"/>
            <a:ext cx="2476500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554" y="3356992"/>
            <a:ext cx="2476500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260648"/>
            <a:ext cx="3232584" cy="431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true"/>
          <p:nvPr/>
        </p:nvSpPr>
        <p:spPr>
          <a:xfrm>
            <a:off x="107504" y="764704"/>
            <a:ext cx="518457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Знакомство с профессиями наших пап.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9074" y="1798507"/>
            <a:ext cx="3292846" cy="439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279" y="1798508"/>
            <a:ext cx="3317186" cy="442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285852" y="447063"/>
            <a:ext cx="678661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Нарисуем мы для папы разноцветные флажки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683568" y="548680"/>
            <a:ext cx="7164799" cy="1872208"/>
          </a:xfrm>
        </p:spPr>
        <p:txBody>
          <a:bodyPr rtlCol="0">
            <a:no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b="1" spc="6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Мы устроили в честь папы замечательный салют!</a:t>
            </a:r>
            <a:endParaRPr lang="ru-RU" sz="4000" b="1" spc="6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0800000" flipV="true">
            <a:off x="395534" y="2926491"/>
            <a:ext cx="3960441" cy="2970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true">
            <a:off x="4571999" y="2906942"/>
            <a:ext cx="403244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5575" y="2030173"/>
            <a:ext cx="3083093" cy="411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true">
            <a:off x="5117442" y="2030173"/>
            <a:ext cx="3083094" cy="4110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761652"/>
            <a:ext cx="832719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Папе чашку смастерили, 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Папу чаем напоили.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true"/>
          </p:cNvSpPr>
          <p:nvPr>
            <p:ph sz="quarter" idx="13"/>
          </p:nvPr>
        </p:nvSpPr>
        <p:spPr>
          <a:xfrm>
            <a:off x="1331640" y="332656"/>
            <a:ext cx="6400800" cy="1440160"/>
          </a:xfrm>
        </p:spPr>
        <p:txBody>
          <a:bodyPr rtlCol="0">
            <a:no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b="1" spc="6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 праздником!</a:t>
            </a:r>
            <a:endParaRPr lang="ru-RU" sz="5400" b="1" spc="6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 rotWithShape="true">
          <a:blip r:embed="rId1"/>
          <a:srcRect/>
          <a:stretch>
            <a:fillRect/>
          </a:stretch>
        </p:blipFill>
        <p:spPr bwMode="auto">
          <a:xfrm>
            <a:off x="611560" y="1628800"/>
            <a:ext cx="8085449" cy="4538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CAF297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true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fals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true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1834</Words>
  <Application>WPS Presentation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Georgia</vt:lpstr>
      <vt:lpstr>Gubbi</vt:lpstr>
      <vt:lpstr>Trebuchet MS</vt:lpstr>
      <vt:lpstr>Times New Roman</vt:lpstr>
      <vt:lpstr>微软雅黑</vt:lpstr>
      <vt:lpstr>Arial Unicode MS</vt:lpstr>
      <vt:lpstr>Calibri</vt:lpstr>
      <vt:lpstr>Воздушный поток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15</cp:revision>
  <dcterms:created xsi:type="dcterms:W3CDTF">2021-04-06T13:05:49Z</dcterms:created>
  <dcterms:modified xsi:type="dcterms:W3CDTF">2021-04-06T13:05:49Z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