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8" r:id="rId4"/>
    <p:sldId id="257" r:id="rId5"/>
    <p:sldId id="275" r:id="rId7"/>
    <p:sldId id="276" r:id="rId8"/>
    <p:sldId id="289" r:id="rId9"/>
    <p:sldId id="263" r:id="rId10"/>
    <p:sldId id="264" r:id="rId11"/>
    <p:sldId id="265" r:id="rId12"/>
    <p:sldId id="280" r:id="rId13"/>
    <p:sldId id="261" r:id="rId14"/>
    <p:sldId id="266" r:id="rId15"/>
    <p:sldId id="279" r:id="rId16"/>
    <p:sldId id="267" r:id="rId17"/>
    <p:sldId id="284" r:id="rId18"/>
    <p:sldId id="286" r:id="rId19"/>
    <p:sldId id="288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22 июня 1941 г. в 4 часа утра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без объявления войны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фашистская Германия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напала на нашу Родину,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прервав мирный труд</a:t>
            </a:r>
            <a:endParaRPr lang="ru-RU" dirty="0" smtClean="0"/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1.jpe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26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96944" cy="216024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</a:t>
            </a:r>
            <a:r>
              <a:rPr lang="ru-RU" sz="2000" b="1" dirty="0" smtClean="0">
                <a:solidFill>
                  <a:schemeClr val="tx1"/>
                </a:solidFill>
              </a:rPr>
              <a:t>Презентация для родителей.  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Выполнила 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воспитатель: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Антропова Ирина Николаевна</a:t>
            </a:r>
            <a:endParaRPr lang="ru-RU" sz="2000" b="1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  МАДОУ №28 «Огонёк»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8969" y="2420888"/>
            <a:ext cx="7175351" cy="180020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РАССКАЖЕМ  ДЕТЯМ</a:t>
            </a:r>
            <a:br>
              <a:rPr lang="ru-RU" sz="44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C00000"/>
                </a:solidFill>
              </a:rPr>
              <a:t>             О ВОЙНЕ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43" y="508518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724128" y="476672"/>
            <a:ext cx="3167208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Женщины на </a:t>
            </a:r>
            <a:r>
              <a:rPr lang="ru-RU" alt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войне были </a:t>
            </a:r>
            <a:r>
              <a:rPr lang="ru-RU" alt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связистками, снайперами, врачами и медсестрами</a:t>
            </a:r>
            <a:r>
              <a:rPr lang="ru-RU" altLang="ru-RU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. Многих бойцов спасли от смерти добрые женские руки.</a:t>
            </a:r>
            <a:endParaRPr lang="ru-RU" altLang="ru-RU" b="1" dirty="0" smtClean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6632"/>
            <a:ext cx="4896544" cy="613895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304" y="0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>
                <a:solidFill>
                  <a:srgbClr val="C00000"/>
                </a:solidFill>
              </a:rPr>
              <a:t>В страшные годы войны вместе со взрослыми взялись за оружие и дети, чтобы защитить Родину от ненавистного врага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>
            <a:off x="5076056" y="2060848"/>
            <a:ext cx="2915800" cy="2145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07996"/>
            <a:ext cx="7560840" cy="56706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>
          <a:xfrm>
            <a:off x="4644008" y="692696"/>
            <a:ext cx="2232248" cy="266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151369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solidFill>
                  <a:srgbClr val="C00000"/>
                </a:solidFill>
              </a:rPr>
              <a:t>Когда выпадали минуты затишья, солдаты отдыхали, писали письма домой и пели песни.</a:t>
            </a:r>
            <a:endParaRPr lang="ru-RU" alt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2591144" cy="2409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5778" y="332656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solidFill>
                  <a:srgbClr val="C00000"/>
                </a:solidFill>
              </a:rPr>
              <a:t>Вот такие солдатские треугольники приходили с фронта.</a:t>
            </a:r>
            <a:endParaRPr lang="ru-RU" alt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6814"/>
            <a:ext cx="8767938" cy="6575953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3995936" y="116632"/>
            <a:ext cx="4896543" cy="864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dirty="0" smtClean="0">
                <a:solidFill>
                  <a:srgbClr val="C00000"/>
                </a:solidFill>
              </a:rPr>
              <a:t>   </a:t>
            </a:r>
            <a:r>
              <a:rPr lang="ru-RU" altLang="ru-RU" b="1" dirty="0" smtClean="0">
                <a:solidFill>
                  <a:srgbClr val="C00000"/>
                </a:solidFill>
              </a:rPr>
              <a:t>Долгожданная победа! </a:t>
            </a:r>
            <a:r>
              <a:rPr lang="ru-RU" altLang="ru-RU" b="1" dirty="0" smtClean="0">
                <a:solidFill>
                  <a:srgbClr val="C00000"/>
                </a:solidFill>
              </a:rPr>
              <a:t>Солдаты </a:t>
            </a:r>
            <a:r>
              <a:rPr lang="ru-RU" altLang="ru-RU" b="1" dirty="0" smtClean="0">
                <a:solidFill>
                  <a:srgbClr val="C00000"/>
                </a:solidFill>
              </a:rPr>
              <a:t>возвращаются </a:t>
            </a:r>
            <a:r>
              <a:rPr lang="ru-RU" altLang="ru-RU" b="1" dirty="0" smtClean="0">
                <a:solidFill>
                  <a:srgbClr val="C00000"/>
                </a:solidFill>
              </a:rPr>
              <a:t>домой.</a:t>
            </a:r>
            <a:endParaRPr lang="ru-RU" altLang="ru-RU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560" y="116632"/>
            <a:ext cx="3312368" cy="493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6717"/>
            <a:ext cx="4176464" cy="5706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349977" y="838999"/>
            <a:ext cx="2087088" cy="2337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1"/>
            <a:ext cx="4497175" cy="2998117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99" y="518989"/>
            <a:ext cx="4215101" cy="2808312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1378" y="3573016"/>
            <a:ext cx="85772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Каждый год в День Победы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во всех городах нашей Родины проходят праздничные парады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0940" y="2348880"/>
            <a:ext cx="6512511" cy="5486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16632"/>
            <a:ext cx="4452494" cy="3816424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016" y="620688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800" b="1" dirty="0" smtClean="0">
                <a:solidFill>
                  <a:srgbClr val="C00000"/>
                </a:solidFill>
              </a:rPr>
              <a:t>И звучит праздничный салют</a:t>
            </a:r>
            <a:endParaRPr lang="ru-RU" alt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64" y="116632"/>
            <a:ext cx="8837083" cy="662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1520" y="188639"/>
            <a:ext cx="8736971" cy="6552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87624" y="4298640"/>
            <a:ext cx="6400800" cy="108012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Началась Великая </a:t>
            </a:r>
            <a:r>
              <a:rPr lang="ru-RU" altLang="ru-RU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Отечественная  </a:t>
            </a:r>
            <a:r>
              <a:rPr lang="ru-RU" altLang="ru-RU" sz="2400" b="1" dirty="0" smtClean="0">
                <a:solidFill>
                  <a:srgbClr val="FF0000"/>
                </a:solidFill>
                <a:latin typeface="Palatino Linotype" panose="02040502050505030304" pitchFamily="18" charset="0"/>
              </a:rPr>
              <a:t>война. </a:t>
            </a:r>
            <a:endParaRPr lang="ru-RU" altLang="ru-RU" sz="2400" b="1" dirty="0" smtClean="0">
              <a:solidFill>
                <a:srgbClr val="FF0000"/>
              </a:solidFill>
              <a:latin typeface="Palatino Linotype" panose="0204050205050503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18" y="33863"/>
            <a:ext cx="7920880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1224" y="4365104"/>
            <a:ext cx="8424936" cy="857943"/>
          </a:xfrm>
        </p:spPr>
        <p:txBody>
          <a:bodyPr/>
          <a:lstStyle/>
          <a:p>
            <a:pPr marL="4572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Фашисты бомбили города и порты, аэродромы и железнодорожные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танции, бомбы сыпались на детские сады, больницы, жилые дома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33518"/>
            <a:ext cx="7928175" cy="440928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7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1335" y="0"/>
            <a:ext cx="6912768" cy="444926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60793" y="3140968"/>
            <a:ext cx="8929718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На </a:t>
            </a: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защиту Родины поднялся весь народ: </a:t>
            </a: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молодые </a:t>
            </a: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и </a:t>
            </a: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пожилые мужчины, </a:t>
            </a:r>
            <a:r>
              <a:rPr lang="ru-RU" altLang="ru-RU" sz="2200" b="1" dirty="0" smtClean="0">
                <a:solidFill>
                  <a:srgbClr val="C00000"/>
                </a:solidFill>
                <a:latin typeface="Palatino Linotype" panose="02040502050505030304" pitchFamily="18" charset="0"/>
              </a:rPr>
              <a:t>женщины и дети. </a:t>
            </a:r>
            <a:endParaRPr lang="ru-RU" altLang="ru-RU" sz="2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39463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74346" y="116633"/>
            <a:ext cx="6566006" cy="4394980"/>
          </a:xfrm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anose="020405020505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anose="0204050205050503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0583"/>
            <a:ext cx="4471230" cy="3024285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4" y="15231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Наши солдаты сражались с врагом</a:t>
            </a:r>
            <a:r>
              <a:rPr lang="ru-RU" sz="2800" b="1" dirty="0" smtClean="0">
                <a:solidFill>
                  <a:srgbClr val="C00000"/>
                </a:solidFill>
              </a:rPr>
              <a:t> повсюду: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море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  <a:effectLst/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rgbClr val="00B0F0"/>
                </a:solidFill>
              </a:rPr>
              <a:t>в воздухе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И на суше</a:t>
            </a:r>
            <a:b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2" y="1340768"/>
            <a:ext cx="4607624" cy="259228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4932040" y="2100777"/>
            <a:ext cx="4060590" cy="27070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1389</Words>
  <Application>WPS Presentation</Application>
  <PresentationFormat>Экран (4:3)</PresentationFormat>
  <Paragraphs>68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SimSun</vt:lpstr>
      <vt:lpstr>Wingdings</vt:lpstr>
      <vt:lpstr>Georgia</vt:lpstr>
      <vt:lpstr>Palatino Linotype</vt:lpstr>
      <vt:lpstr>Microsoft YaHei</vt:lpstr>
      <vt:lpstr/>
      <vt:lpstr>Arial Unicode MS</vt:lpstr>
      <vt:lpstr>Calibri</vt:lpstr>
      <vt:lpstr>Воздушный поток</vt:lpstr>
      <vt:lpstr>РАССКАЖЕМ  ДЕТЯМ              О ВОЙНЕ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 воздухе</vt:lpstr>
      <vt:lpstr>И на суше  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Вадим и Света</cp:lastModifiedBy>
  <cp:revision>62</cp:revision>
  <dcterms:created xsi:type="dcterms:W3CDTF">2016-05-05T07:05:00Z</dcterms:created>
  <dcterms:modified xsi:type="dcterms:W3CDTF">2020-04-30T11:20:20Z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KSOProductBuildVer">
    <vt:lpwstr>1049-11.2.0.9281</vt:lpwstr>
  </property>
</Properties>
</file>