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58" r:id="rId6"/>
    <p:sldId id="259" r:id="rId7"/>
    <p:sldId id="260" r:id="rId8"/>
    <p:sldId id="271" r:id="rId9"/>
    <p:sldId id="26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00CC"/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99"/>
    <p:restoredTop sz="56454"/>
  </p:normalViewPr>
  <p:slideViewPr>
    <p:cSldViewPr showGuides="1">
      <p:cViewPr>
        <p:scale>
          <a:sx n="71" d="100"/>
          <a:sy n="71" d="100"/>
        </p:scale>
        <p:origin x="-13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w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LAN024"/>
          <p:cNvPicPr>
            <a:picLocks noChangeAspect="1"/>
          </p:cNvPicPr>
          <p:nvPr userDrawn="1"/>
        </p:nvPicPr>
        <p:blipFill>
          <a:blip r:embed="rId12">
            <a:lum bright="38000" contrast="-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5" name="Rectangle 9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315200" cy="1828800"/>
          </a:xfrm>
          <a:ln/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«Экскурсия в библиотеку.</a:t>
            </a:r>
            <a:b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Правила обращения с книгой»</a:t>
            </a:r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6" name="Picture 10" descr="ЧИТАЙК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981200"/>
            <a:ext cx="2700338" cy="3733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7" name="Picture 11" descr="СОВЕНО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19300"/>
            <a:ext cx="2667000" cy="3733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8" name="Picture 12" descr="36_2_5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04800"/>
            <a:ext cx="133350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Box 1"/>
          <p:cNvSpPr txBox="1"/>
          <p:nvPr/>
        </p:nvSpPr>
        <p:spPr>
          <a:xfrm>
            <a:off x="2743200" y="4724400"/>
            <a:ext cx="3886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Рахманова Ю. С.</a:t>
            </a:r>
            <a:endParaRPr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Вернер Е. С.</a:t>
            </a:r>
            <a:endParaRPr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МБДОУЦРР №28 «Огонёк»</a:t>
            </a:r>
            <a:endParaRPr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  <a:endParaRPr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054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54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4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54">
                                            <p:txEl>
                                              <p:charRg st="4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54">
                                            <p:txEl>
                                              <p:charRg st="4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6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54">
                                            <p:txEl>
                                              <p:charRg st="6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054">
                                            <p:txEl>
                                              <p:charRg st="64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524000" y="2057400"/>
            <a:ext cx="5867400" cy="20875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Спасибо за внимание!!!</a:t>
            </a:r>
            <a:endParaRPr sz="6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2" name="Picture 4" descr="15-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191000" y="228600"/>
            <a:ext cx="4648200" cy="1808163"/>
          </a:xfrm>
          <a:ln/>
        </p:spPr>
      </p:pic>
      <p:pic>
        <p:nvPicPr>
          <p:cNvPr id="17413" name="Picture 5" descr="36_2_5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81" y="3962400"/>
            <a:ext cx="338589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4191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Цели:</a:t>
            </a:r>
            <a:b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Познакомить учащихся с основными понятиями – «библиотека», «книжный фонд», «читальный зал».</a:t>
            </a:r>
            <a:b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Сформировать и закрепить первичные навыки поведения в библиотеке.</a:t>
            </a:r>
            <a:b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</a:b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b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</a:br>
            <a:endParaRPr sz="28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5" descr="1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866900"/>
            <a:ext cx="609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7" descr="1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200400"/>
            <a:ext cx="6096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computer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828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9" name="Picture 5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5432425"/>
            <a:ext cx="1295400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6"/>
          <p:cNvSpPr>
            <a:spLocks noTextEdit="1"/>
          </p:cNvSpPr>
          <p:nvPr/>
        </p:nvSpPr>
        <p:spPr>
          <a:xfrm>
            <a:off x="2286000" y="533400"/>
            <a:ext cx="470535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ru-RU" altLang="en-US" sz="4000" b="1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 дети!</a:t>
            </a:r>
            <a:endParaRPr lang="ru-RU" altLang="en-US" sz="4000" b="1" i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3" name="Picture 9" descr="ЧИТАЙ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5" y="381000"/>
            <a:ext cx="1158875" cy="160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4" name="Picture 10" descr="СОВЕНО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257300" cy="167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7" name="Text Box 13"/>
          <p:cNvSpPr txBox="1"/>
          <p:nvPr/>
        </p:nvSpPr>
        <p:spPr>
          <a:xfrm>
            <a:off x="381000" y="2057400"/>
            <a:ext cx="8458200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 dirty="0">
                <a:solidFill>
                  <a:srgbClr val="6600CC"/>
                </a:solidFill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Есть такой дом на свете, в котором собраны для вас путеводители по жизни. Дом этот большой или маленький, но всегда удивительный, называется он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«библиотекой».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«Библио» по-гречески – книга, а «тека» - хранилище.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А знаете, сколько лет существует в мире библиотека? Почти 5 тысяч лет! Еще бумагу не изобрели, а библиотеки уже были. Что же в них хранили? </a:t>
            </a:r>
            <a:endParaRPr sz="20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000" dirty="0">
                <a:solidFill>
                  <a:srgbClr val="6600CC"/>
                </a:solidFill>
                <a:latin typeface="Arial" panose="020B0604020202020204" pitchFamily="34" charset="0"/>
              </a:rPr>
              <a:t>    </a:t>
            </a:r>
            <a:endParaRPr sz="2000" dirty="0">
              <a:solidFill>
                <a:srgbClr val="66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3" name="Picture 5" descr="C:\Users\User\Desktop\библиотека Родина\BJZXWH6eog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18" y="3181350"/>
            <a:ext cx="4630582" cy="3129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библиотека Родина\LJRMbooT8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952" y="318135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библиотека Родина\hiQoU-pqr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104775"/>
            <a:ext cx="4102100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 descr="СОВЕНО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6463" y="144463"/>
            <a:ext cx="1657350" cy="2000250"/>
          </a:xfrm>
          <a:prstGeom prst="rect">
            <a:avLst/>
          </a:prstGeom>
          <a:noFill/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7" name="Picture 5" descr="C:\Users\User\Desktop\библиотека Родина\PdoS3GW8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80" y="176375"/>
            <a:ext cx="4022577" cy="301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библиотека Родина\McHKmskbN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99097"/>
            <a:ext cx="4495800" cy="337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библиотека Родина\Q_kaOFX6Ed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71575"/>
            <a:ext cx="4345338" cy="290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4" descr="ЧИТАЙК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152400"/>
            <a:ext cx="1411288" cy="1951038"/>
          </a:xfrm>
          <a:prstGeom prst="rect">
            <a:avLst/>
          </a:prstGeom>
          <a:noFill/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6" name="Picture 10" descr="C:\Users\User\Desktop\библиотека Родина\2jiPjaqlI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2" y="8964"/>
            <a:ext cx="3957002" cy="296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User\Desktop\библиотека Родина\EMDuE19iq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32" y="2339789"/>
            <a:ext cx="3819462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User\Desktop\библиотека Родина\nIpPSxTbDc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6716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44" name="Picture 16" descr="C:\Users\User\Desktop\библиотека Родина\uUkbzePxBe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4424" y="76200"/>
            <a:ext cx="4038600" cy="302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C:\Users\User\Desktop\библиотека Родина\z71YVKId8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9" y="3087221"/>
            <a:ext cx="4648200" cy="3852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C:\Users\User\Desktop\библиотека Родина\wfxATleju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609600"/>
            <a:ext cx="4086225" cy="544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53" name="Picture 13" descr="C:\Users\User\Desktop\библиотека Родина\ihBs4GTDKY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24100" y="0"/>
            <a:ext cx="4572000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User\Desktop\библиотека Родина\t3UGnkvsFGU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2109584" y="3429000"/>
            <a:ext cx="5001032" cy="331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Есть страна чудесная на свете,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Ее Библиотекою зовут.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Сюда приходят взрослые и дети,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Потому что книги здесь живут.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Но в стране большой библиотеке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Правила особенные есть: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Знать вам обязательно их нужно,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Этих правил, я скажу вам, пять.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Как войдешь в страну Библиотеку,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Поздороваться со всеми не забудь.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 веди себя достойно и спокойно,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Вежливым и тихим, друг мой, будь!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Ясно, четко, кратко, быстро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Автора и книгу назови.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 когда получишь то, что нужно,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Вежливо «спасибо» ты скажи.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Возвращай полученную книгу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Обязательно в указанный в ней срок,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Чтобы эту книгу без проблемы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Прочитать другой ребенок смог.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Если эти правила, ребята,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Будете вы строго выполнять,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То тогда страна Библиотека,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Будет рада вас всегда принять!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1981200" cy="238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495800"/>
            <a:ext cx="184150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WPS Presentation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Cansellarist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24</cp:revision>
  <dcterms:created xsi:type="dcterms:W3CDTF">2019-06-11T13:51:53Z</dcterms:created>
  <dcterms:modified xsi:type="dcterms:W3CDTF">2019-06-11T14:29:26Z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1049-11.2.0.8641</vt:lpwstr>
  </property>
</Properties>
</file>