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75856" y="404664"/>
            <a:ext cx="5544616" cy="1944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для родителей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«Логические игры для детей старшего дошкольного возраста»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780928"/>
            <a:ext cx="5400600" cy="15121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игрового поля для программируемых мини – роботов «Умная пчела»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5445224"/>
            <a:ext cx="3096344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Вернер Е.С.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Рахманова Ю.С.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Группа № 11 «Мотыльки»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2019 год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131840" y="116632"/>
            <a:ext cx="5904656" cy="4608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развитие ребенка требует развития логического мышления. Развивающие игры для детей в возрасте 5-6 лет направлены на выполнение заданий на внимание, мышление, развитие речи и логики. Умение анализировать информацию повышает успеваемость в школе, поэтому важно обратить внимание на уровень мышления вашего ребенка и помочь ему получить необходимые умения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38636"/>
            <a:ext cx="2672673" cy="3573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9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33" y="242338"/>
            <a:ext cx="3285026" cy="4391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970">
            <a:off x="1230913" y="2060848"/>
            <a:ext cx="3429042" cy="4584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9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3372893" cy="4509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0" y="1988840"/>
            <a:ext cx="3480620" cy="4653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9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03848" y="188640"/>
            <a:ext cx="5832648" cy="34563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различных тематических ковриков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(игровое поле) позволяет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расширить и систематизировать ранее полученные знания по темам игры, расширить активный и пассивный словарь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малыша, а так же развивать логическое мышление и ориентировку в пространстве.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7"/>
          <a:stretch/>
        </p:blipFill>
        <p:spPr>
          <a:xfrm>
            <a:off x="278862" y="3068960"/>
            <a:ext cx="2924986" cy="3334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9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6353"/>
            <a:ext cx="3265167" cy="4365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3357034" cy="4487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9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1413"/>
            <a:ext cx="3429042" cy="4584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3265167" cy="4365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9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олнце 1"/>
          <p:cNvSpPr/>
          <p:nvPr/>
        </p:nvSpPr>
        <p:spPr>
          <a:xfrm rot="20287599">
            <a:off x="1772903" y="1035950"/>
            <a:ext cx="5366753" cy="4879011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136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фауы</dc:creator>
  <cp:lastModifiedBy>фауы</cp:lastModifiedBy>
  <cp:revision>3</cp:revision>
  <dcterms:created xsi:type="dcterms:W3CDTF">2019-02-03T03:23:10Z</dcterms:created>
  <dcterms:modified xsi:type="dcterms:W3CDTF">2019-02-03T03:45:25Z</dcterms:modified>
</cp:coreProperties>
</file>