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63" r:id="rId4"/>
    <p:sldId id="264" r:id="rId5"/>
    <p:sldId id="260" r:id="rId6"/>
    <p:sldId id="257" r:id="rId7"/>
    <p:sldId id="261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81FA-6915-416B-9B2C-DE257ABC854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8FAAB-3E49-4917-B53C-EB21C7010F7A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jpeg"/><Relationship Id="rId8" Type="http://schemas.openxmlformats.org/officeDocument/2006/relationships/image" Target="../media/image14.jpeg"/><Relationship Id="rId7" Type="http://schemas.openxmlformats.org/officeDocument/2006/relationships/image" Target="../media/image13.jpeg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17.jpeg"/><Relationship Id="rId10" Type="http://schemas.openxmlformats.org/officeDocument/2006/relationships/image" Target="../media/image16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68" y="260648"/>
            <a:ext cx="885531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МУНИЦИПАЛЬНОЕ </a:t>
            </a:r>
            <a:r>
              <a:rPr lang="ru-RU" b="1" dirty="0"/>
              <a:t>БЮДЖЕТНОЕ ОБРАЗОВАТЕЛЬНОЕ УЧРЕЖДЕНИЕ</a:t>
            </a:r>
            <a:endParaRPr lang="ru-RU" b="1" dirty="0"/>
          </a:p>
          <a:p>
            <a:pPr algn="ctr"/>
            <a:r>
              <a:rPr lang="ru-RU" b="1" dirty="0"/>
              <a:t>ЦЕНТР РАЗВИТИЯ РЕБЕНКА ДЕТСКИЙ САД №28 «ОГОНЕК»</a:t>
            </a:r>
            <a:endParaRPr lang="ru-RU" b="1" dirty="0"/>
          </a:p>
          <a:p>
            <a:pPr algn="ctr"/>
            <a:r>
              <a:rPr lang="ru-RU" b="1" dirty="0"/>
              <a:t>  633009 Россия, Новосибирская область, г. Бердск ул. Лунная,3</a:t>
            </a:r>
            <a:endParaRPr lang="ru-RU" b="1" dirty="0"/>
          </a:p>
          <a:p>
            <a:pPr algn="ctr"/>
            <a:endParaRPr lang="ru-RU" sz="2000" b="1" dirty="0"/>
          </a:p>
          <a:p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Проект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 </a:t>
            </a:r>
            <a:r>
              <a:rPr lang="ru-RU" sz="2800" b="1" dirty="0">
                <a:solidFill>
                  <a:srgbClr val="FF0000"/>
                </a:solidFill>
              </a:rPr>
              <a:t>подготовительной группе </a:t>
            </a:r>
            <a:r>
              <a:rPr lang="ru-RU" sz="2800" b="1" dirty="0" smtClean="0">
                <a:solidFill>
                  <a:srgbClr val="FF0000"/>
                </a:solidFill>
              </a:rPr>
              <a:t>№12 «Пчёлки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 </a:t>
            </a:r>
            <a:r>
              <a:rPr lang="ru-RU" sz="2800" b="1" dirty="0">
                <a:solidFill>
                  <a:srgbClr val="FF0000"/>
                </a:solidFill>
              </a:rPr>
              <a:t>9 Мая – День Победы»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3717032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                                                                              </a:t>
            </a:r>
            <a:r>
              <a:rPr lang="ru-RU" b="1" dirty="0"/>
              <a:t>Воспитатель: </a:t>
            </a:r>
            <a:r>
              <a:rPr lang="ru-RU" b="1" dirty="0" err="1"/>
              <a:t>Баландина</a:t>
            </a:r>
            <a:r>
              <a:rPr lang="ru-RU" b="1" dirty="0"/>
              <a:t> Т.И.</a:t>
            </a:r>
            <a:endParaRPr lang="ru-RU" b="1" dirty="0"/>
          </a:p>
          <a:p>
            <a:r>
              <a:rPr lang="ru-RU" b="1" dirty="0"/>
              <a:t>                                                  </a:t>
            </a:r>
            <a:endParaRPr lang="ru-RU" b="1" dirty="0"/>
          </a:p>
          <a:p>
            <a:r>
              <a:rPr lang="ru-RU" b="1" dirty="0"/>
              <a:t>                                                    </a:t>
            </a:r>
            <a:endParaRPr lang="ru-RU" b="1" dirty="0"/>
          </a:p>
          <a:p>
            <a:r>
              <a:rPr lang="ru-RU" b="1" dirty="0"/>
              <a:t>                                                            </a:t>
            </a:r>
            <a:endParaRPr lang="ru-RU" b="1" dirty="0"/>
          </a:p>
          <a:p>
            <a:r>
              <a:rPr lang="ru-RU" b="1" dirty="0"/>
              <a:t>                                                                           </a:t>
            </a:r>
            <a:endParaRPr lang="ru-RU" b="1" dirty="0"/>
          </a:p>
          <a:p>
            <a:r>
              <a:rPr lang="ru-RU" b="1" dirty="0"/>
              <a:t>                                                                 </a:t>
            </a:r>
            <a:r>
              <a:rPr lang="ru-RU" b="1" dirty="0" smtClean="0"/>
              <a:t>Май 2019г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915" y="0"/>
            <a:ext cx="89644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Вид </a:t>
            </a:r>
            <a:r>
              <a:rPr lang="ru-RU" sz="2000" b="1" dirty="0">
                <a:solidFill>
                  <a:srgbClr val="FF0000"/>
                </a:solidFill>
              </a:rPr>
              <a:t>проекта: познавательно-творческий</a:t>
            </a:r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Цель </a:t>
            </a:r>
            <a:r>
              <a:rPr lang="ru-RU" b="1" dirty="0">
                <a:solidFill>
                  <a:srgbClr val="FF0000"/>
                </a:solidFill>
              </a:rPr>
              <a:t>проекта:</a:t>
            </a:r>
            <a:r>
              <a:rPr lang="ru-RU" dirty="0"/>
              <a:t> донести до детей значение Победы Советского народа в Великой Отечественной войне.</a:t>
            </a:r>
            <a:endParaRPr lang="ru-RU" dirty="0"/>
          </a:p>
          <a:p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Задачи проекта: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dirty="0"/>
              <a:t>1. Формировать у детей патриотические чувства, развивать интерес к военной истории нашей Родины, армии, народа.</a:t>
            </a:r>
            <a:endParaRPr lang="ru-RU" dirty="0"/>
          </a:p>
          <a:p>
            <a:r>
              <a:rPr lang="ru-RU" dirty="0"/>
              <a:t>2. Уточнить и расширить представления о защитниках страны в годы  Великой Отечественной войны.</a:t>
            </a:r>
            <a:endParaRPr lang="ru-RU" dirty="0"/>
          </a:p>
          <a:p>
            <a:r>
              <a:rPr lang="ru-RU" dirty="0"/>
              <a:t>3. Воспитывать любовь и уважение к защитникам Родины на основе ярких представлений, конкретных исторических фактов, доступных детям и вызывающих у них эмоциональные переживания.</a:t>
            </a:r>
            <a:endParaRPr lang="ru-RU" dirty="0"/>
          </a:p>
          <a:p>
            <a:r>
              <a:rPr lang="ru-RU" dirty="0"/>
              <a:t>4. Развивать связную речь через пересказ текстов, разучивание стихотворений о войне.</a:t>
            </a:r>
            <a:endParaRPr lang="ru-RU" dirty="0"/>
          </a:p>
          <a:p>
            <a:r>
              <a:rPr lang="ru-RU" dirty="0"/>
              <a:t>5. Расширять музыкальный кругозор детей. Развивать интерес к песням, созданным в дни ВОВ, познакомить с песнями о войне.</a:t>
            </a:r>
            <a:endParaRPr lang="ru-RU" dirty="0"/>
          </a:p>
          <a:p>
            <a:r>
              <a:rPr lang="ru-RU" dirty="0"/>
              <a:t>6. Пополнить развивающую среду группового помещения материалами и оборудованием по теме проекта.</a:t>
            </a:r>
            <a:endParaRPr lang="ru-RU" dirty="0"/>
          </a:p>
          <a:p>
            <a:r>
              <a:rPr lang="ru-RU" dirty="0"/>
              <a:t>7. Привлечь родителей к совместным познавательно- тематическим мероприятиям:</a:t>
            </a:r>
            <a:endParaRPr lang="ru-RU" dirty="0"/>
          </a:p>
          <a:p>
            <a:r>
              <a:rPr lang="ru-RU" dirty="0"/>
              <a:t> -оформить выставку поделок, сделанных совместно с родителями, на военную тематику;</a:t>
            </a:r>
            <a:endParaRPr lang="ru-RU" dirty="0"/>
          </a:p>
          <a:p>
            <a:r>
              <a:rPr lang="ru-RU" dirty="0"/>
              <a:t>- оформить фотовыставку "Бессмертный полк" нашей группы.</a:t>
            </a:r>
            <a:endParaRPr lang="ru-RU" dirty="0"/>
          </a:p>
          <a:p>
            <a:r>
              <a:rPr lang="ru-RU" dirty="0"/>
              <a:t>- принять участие в спортивно-музыкальном развлечении ко Дню Победы.</a:t>
            </a:r>
            <a:endParaRPr lang="ru-RU" dirty="0"/>
          </a:p>
          <a:p>
            <a:r>
              <a:rPr lang="ru-RU" dirty="0"/>
              <a:t>Участники проекта:  воспитатели,  дети, родители, инструктора по музыкальному и физическому развитию.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174932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Этапы </a:t>
            </a:r>
            <a:r>
              <a:rPr lang="ru-RU" b="1" dirty="0">
                <a:solidFill>
                  <a:srgbClr val="FF0000"/>
                </a:solidFill>
              </a:rPr>
              <a:t>работы над проектом.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sz="1600" b="1" dirty="0">
                <a:solidFill>
                  <a:srgbClr val="FF0000"/>
                </a:solidFill>
              </a:rPr>
              <a:t>1.Подготовительный этап.</a:t>
            </a:r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sz="1600" dirty="0"/>
              <a:t>Подбор литературы по теме.</a:t>
            </a:r>
            <a:endParaRPr lang="ru-RU" sz="1600" dirty="0"/>
          </a:p>
          <a:p>
            <a:r>
              <a:rPr lang="ru-RU" sz="1600" dirty="0"/>
              <a:t>Подбор пословиц и поговорок о мужестве, смелости и стойкости воинов.</a:t>
            </a:r>
            <a:endParaRPr lang="ru-RU" sz="1600" dirty="0"/>
          </a:p>
          <a:p>
            <a:r>
              <a:rPr lang="ru-RU" sz="1600" dirty="0"/>
              <a:t>Подбор иллюстраций, фотографий, буклетов на военную тематику, текстов художественных произведений, стихотворений, песен.</a:t>
            </a:r>
            <a:endParaRPr lang="ru-RU" sz="1600" dirty="0"/>
          </a:p>
          <a:p>
            <a:r>
              <a:rPr lang="ru-RU" sz="1600" dirty="0"/>
              <a:t>Привлечь родителей к оформлению фотовыставки "Бессмертный полк" нашей группы.</a:t>
            </a:r>
            <a:endParaRPr lang="ru-RU" sz="1600" dirty="0"/>
          </a:p>
          <a:p>
            <a:r>
              <a:rPr lang="ru-RU" sz="1600" dirty="0"/>
              <a:t>Привлечь родителей к оформлению выставки военной техники. </a:t>
            </a:r>
            <a:endParaRPr lang="ru-RU" sz="1600" dirty="0"/>
          </a:p>
          <a:p>
            <a:r>
              <a:rPr lang="ru-RU" sz="1600" b="1" dirty="0">
                <a:solidFill>
                  <a:srgbClr val="FF0000"/>
                </a:solidFill>
              </a:rPr>
              <a:t>2. Основной этап  </a:t>
            </a:r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sz="1600" dirty="0"/>
              <a:t>1.Познакомить детей с произведениями о ВОВ, расширить знания о военных профессиях и военной технике.</a:t>
            </a:r>
            <a:endParaRPr lang="ru-RU" sz="1600" dirty="0"/>
          </a:p>
          <a:p>
            <a:r>
              <a:rPr lang="ru-RU" sz="1600" dirty="0"/>
              <a:t>- экскурсия в библиотеку. Беседа "Идет война народная", рассматривание иллюстраций.</a:t>
            </a:r>
            <a:endParaRPr lang="ru-RU" sz="1600" dirty="0"/>
          </a:p>
          <a:p>
            <a:r>
              <a:rPr lang="ru-RU" sz="1600" dirty="0"/>
              <a:t> - оформить выставку поделок, сделанных совместно с родителями, на военную тематику.</a:t>
            </a:r>
            <a:endParaRPr lang="ru-RU" sz="1600" dirty="0"/>
          </a:p>
          <a:p>
            <a:r>
              <a:rPr lang="ru-RU" sz="1600" dirty="0"/>
              <a:t>2.Пробудить уважение и интерес к ветеранам ВОВ.</a:t>
            </a:r>
            <a:endParaRPr lang="ru-RU" sz="1600" dirty="0"/>
          </a:p>
          <a:p>
            <a:r>
              <a:rPr lang="ru-RU" sz="1600" dirty="0"/>
              <a:t>Беседа "Они сражались за Родину".</a:t>
            </a:r>
            <a:endParaRPr lang="ru-RU" sz="1600" dirty="0"/>
          </a:p>
          <a:p>
            <a:r>
              <a:rPr lang="ru-RU" sz="1600" dirty="0"/>
              <a:t>- оформить фотовыставку "Бессмертный полк" нашей группы.</a:t>
            </a:r>
            <a:endParaRPr lang="ru-RU" sz="1600" dirty="0"/>
          </a:p>
          <a:p>
            <a:r>
              <a:rPr lang="ru-RU" sz="1600" dirty="0"/>
              <a:t>Привлечь родителей к участию в акции "Бессмертный полк" 9 мая.</a:t>
            </a:r>
            <a:endParaRPr lang="ru-RU" sz="1600" dirty="0"/>
          </a:p>
          <a:p>
            <a:r>
              <a:rPr lang="ru-RU" sz="1600" dirty="0"/>
              <a:t>3. Изготовление подарков ветеранам "Медаль за отвагу".</a:t>
            </a:r>
            <a:endParaRPr lang="ru-RU" sz="1600" dirty="0"/>
          </a:p>
          <a:p>
            <a:r>
              <a:rPr lang="ru-RU" sz="1600" dirty="0"/>
              <a:t>4. Разучивание стихотворений и песен о ВОВ, разучивание пословиц о героизме, мужестве, воинах и о Родине .</a:t>
            </a:r>
            <a:endParaRPr lang="ru-RU" sz="1600" dirty="0"/>
          </a:p>
          <a:p>
            <a:r>
              <a:rPr lang="ru-RU" sz="1600" dirty="0"/>
              <a:t>5. Возложение цветов к памятнику </a:t>
            </a:r>
            <a:r>
              <a:rPr lang="ru-RU" sz="1600" dirty="0" err="1"/>
              <a:t>З.Космодемьянской</a:t>
            </a:r>
            <a:r>
              <a:rPr lang="ru-RU" sz="1600" dirty="0"/>
              <a:t>.</a:t>
            </a:r>
            <a:endParaRPr lang="ru-RU" sz="1600" dirty="0"/>
          </a:p>
          <a:p>
            <a:r>
              <a:rPr lang="ru-RU" sz="1600" dirty="0"/>
              <a:t>6. Музыкально- спортивный праздник «9 Мая – День Победы!"</a:t>
            </a:r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04" y="357166"/>
            <a:ext cx="450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              РЕАЛИЗАЦИЯ  ПРОЕКТА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20190424_11252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57686" y="785794"/>
            <a:ext cx="1928808" cy="2571744"/>
          </a:xfrm>
          <a:prstGeom prst="rect">
            <a:avLst/>
          </a:prstGeom>
        </p:spPr>
      </p:pic>
      <p:pic>
        <p:nvPicPr>
          <p:cNvPr id="5" name="Рисунок 4" descr="20190424_1120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714356"/>
            <a:ext cx="3881433" cy="2911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3571876"/>
            <a:ext cx="456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Экскурсия  в  библиотеку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357562"/>
            <a:ext cx="379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Выставка книг</a:t>
            </a:r>
            <a:endParaRPr lang="ru-RU" dirty="0"/>
          </a:p>
        </p:txBody>
      </p:sp>
      <p:pic>
        <p:nvPicPr>
          <p:cNvPr id="8" name="Рисунок 7" descr="20190424_11324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785794"/>
            <a:ext cx="1928826" cy="25717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86578" y="3357562"/>
            <a:ext cx="1937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Пионеры-герои</a:t>
            </a:r>
            <a:endParaRPr lang="ru-RU" dirty="0"/>
          </a:p>
        </p:txBody>
      </p:sp>
      <p:pic>
        <p:nvPicPr>
          <p:cNvPr id="12" name="Рисунок 11" descr="20190424_11574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3946901"/>
            <a:ext cx="3214710" cy="2411033"/>
          </a:xfrm>
          <a:prstGeom prst="rect">
            <a:avLst/>
          </a:prstGeom>
        </p:spPr>
      </p:pic>
      <p:pic>
        <p:nvPicPr>
          <p:cNvPr id="13" name="Рисунок 12" descr="20190424_12053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3929066"/>
            <a:ext cx="3214678" cy="241100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28728" y="642939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Творческая  работа</a:t>
            </a:r>
            <a:endParaRPr lang="ru-RU" dirty="0"/>
          </a:p>
        </p:txBody>
      </p:sp>
      <p:pic>
        <p:nvPicPr>
          <p:cNvPr id="15" name="Рисунок 14" descr="20190424_11372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5206" y="4000504"/>
            <a:ext cx="1643056" cy="2190741"/>
          </a:xfrm>
          <a:prstGeom prst="rect">
            <a:avLst/>
          </a:prstGeom>
        </p:spPr>
      </p:pic>
      <p:pic>
        <p:nvPicPr>
          <p:cNvPr id="16" name="Рисунок 15" descr="20190424_1120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714356"/>
            <a:ext cx="3881433" cy="2911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520" y="188640"/>
            <a:ext cx="3672408" cy="27543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9592" y="2928934"/>
            <a:ext cx="281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Выставка военной техники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3" y="75736"/>
            <a:ext cx="1626195" cy="12196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383238"/>
            <a:ext cx="1626195" cy="121964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318" y="2731904"/>
            <a:ext cx="1275606" cy="17008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6216" y="218517"/>
            <a:ext cx="1152128" cy="15361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4368" y="193674"/>
            <a:ext cx="1170760" cy="156101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16216" y="1949287"/>
            <a:ext cx="1224766" cy="163302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16199" y="1905951"/>
            <a:ext cx="1238929" cy="165190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84168" y="3789040"/>
            <a:ext cx="3483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Занятие</a:t>
            </a:r>
            <a:endParaRPr lang="ru-RU" dirty="0" smtClean="0"/>
          </a:p>
          <a:p>
            <a:r>
              <a:rPr lang="ru-RU" dirty="0" smtClean="0"/>
              <a:t>  «Они сражались за Родину»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90156" y="4636484"/>
            <a:ext cx="1979712" cy="148478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601119" y="6309320"/>
            <a:ext cx="283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Творческая  работа</a:t>
            </a:r>
            <a:endParaRPr lang="ru-RU" dirty="0"/>
          </a:p>
        </p:txBody>
      </p:sp>
      <p:pic>
        <p:nvPicPr>
          <p:cNvPr id="16" name="Рисунок 15" descr="20190509_125413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7158" y="3357562"/>
            <a:ext cx="2196701" cy="2928934"/>
          </a:xfrm>
          <a:prstGeom prst="rect">
            <a:avLst/>
          </a:prstGeom>
        </p:spPr>
      </p:pic>
      <p:pic>
        <p:nvPicPr>
          <p:cNvPr id="18" name="Рисунок 17" descr="20190509_115849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2437794" y="3705818"/>
            <a:ext cx="2786050" cy="208953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0" y="6357958"/>
            <a:ext cx="309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Акция «Бессмертный полк»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071802" y="6143644"/>
            <a:ext cx="247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Возложение цветов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190507_11305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0562" y="3286124"/>
            <a:ext cx="4476749" cy="33575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3438" y="292893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Развлечение ко Дню Победы</a:t>
            </a:r>
            <a:endParaRPr lang="ru-RU" dirty="0"/>
          </a:p>
        </p:txBody>
      </p:sp>
      <p:pic>
        <p:nvPicPr>
          <p:cNvPr id="7" name="Рисунок 6" descr="20190508_1527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1928826" cy="2571768"/>
          </a:xfrm>
          <a:prstGeom prst="rect">
            <a:avLst/>
          </a:prstGeom>
        </p:spPr>
      </p:pic>
      <p:pic>
        <p:nvPicPr>
          <p:cNvPr id="8" name="Рисунок 7" descr="20190508_16434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214290"/>
            <a:ext cx="1928809" cy="2571744"/>
          </a:xfrm>
          <a:prstGeom prst="rect">
            <a:avLst/>
          </a:prstGeom>
        </p:spPr>
      </p:pic>
      <p:pic>
        <p:nvPicPr>
          <p:cNvPr id="9" name="Рисунок 8" descr="20190508_17165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643314"/>
            <a:ext cx="2071684" cy="2762245"/>
          </a:xfrm>
          <a:prstGeom prst="rect">
            <a:avLst/>
          </a:prstGeom>
        </p:spPr>
      </p:pic>
      <p:pic>
        <p:nvPicPr>
          <p:cNvPr id="10" name="Рисунок 9" descr="20190508_17403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860" y="3714729"/>
            <a:ext cx="1928826" cy="25717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596" y="3071810"/>
            <a:ext cx="3755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«Бессмертный полк» нашей группы </a:t>
            </a:r>
            <a:endParaRPr lang="ru-RU" dirty="0"/>
          </a:p>
        </p:txBody>
      </p:sp>
      <p:pic>
        <p:nvPicPr>
          <p:cNvPr id="12" name="Рисунок 11" descr="20190508_16144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628" y="500042"/>
            <a:ext cx="3214710" cy="241103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57884" y="142852"/>
            <a:ext cx="1953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Медаль  ветерану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3397</Words>
  <Application>WPS Presentation</Application>
  <PresentationFormat>Экран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Вадим и Света</cp:lastModifiedBy>
  <cp:revision>9</cp:revision>
  <cp:lastPrinted>2019-05-21T06:11:00Z</cp:lastPrinted>
  <dcterms:created xsi:type="dcterms:W3CDTF">2019-05-21T06:02:00Z</dcterms:created>
  <dcterms:modified xsi:type="dcterms:W3CDTF">2020-05-20T03:12:49Z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1049-11.2.0.9327</vt:lpwstr>
  </property>
</Properties>
</file>