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8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 15 сентября по 15 октября в  библиотеке, расположенной на ул. Лунной, проходят мероприятия, посвящённые месячнику ЭКОЛОГИИ.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стали первыми гостями экологически встреч.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Ребята интересно и полезно провели время в читальном зале: узнали некоторые тайны живой природы и совершили увлекательное путешествие по страницам детских книг и журналов о природе. И конечно, дружно и весело разгадывали загадки, отвечали на вопросы и раскрашивали иллюстрации на тему охраны окружающей среды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PS5jyvNBn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" y="3420868"/>
            <a:ext cx="5757168" cy="511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2622" y="1062782"/>
            <a:ext cx="4366986" cy="2456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57" y="1183899"/>
            <a:ext cx="4716808" cy="2564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7036">
            <a:off x="-419913" y="4881377"/>
            <a:ext cx="4921374" cy="276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818">
            <a:off x="2767303" y="4982526"/>
            <a:ext cx="4561730" cy="25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260" y="1766698"/>
            <a:ext cx="4622271" cy="2600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8580">
            <a:off x="2845414" y="1362486"/>
            <a:ext cx="4479513" cy="2519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" y="5847032"/>
            <a:ext cx="3867109" cy="2175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2483" y="5692916"/>
            <a:ext cx="4338697" cy="24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0831" y="1104967"/>
            <a:ext cx="4559830" cy="2564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5494" y="1035792"/>
            <a:ext cx="4329607" cy="2435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5605" y="5760509"/>
            <a:ext cx="4307367" cy="2422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803" y="5824529"/>
            <a:ext cx="4069070" cy="228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3939" y="6003920"/>
            <a:ext cx="2924944" cy="16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8453" y="998612"/>
            <a:ext cx="3086100" cy="1735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3237" y="1087123"/>
            <a:ext cx="4149080" cy="2333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3601" y="1239985"/>
            <a:ext cx="4221088" cy="2374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576" y="5164168"/>
            <a:ext cx="4682130" cy="2633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682" y="5499052"/>
            <a:ext cx="4394706" cy="24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4544" y="1007041"/>
            <a:ext cx="4180769" cy="2351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7288" y="1041104"/>
            <a:ext cx="3609526" cy="2030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630" y="955198"/>
            <a:ext cx="4365104" cy="2455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3101" y="5457108"/>
            <a:ext cx="3717032" cy="2090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459" y="5707505"/>
            <a:ext cx="4203339" cy="2364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9654" y="5671088"/>
            <a:ext cx="3933056" cy="22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2018-09-20T04:09:22Z</dcterms:created>
  <dcterms:modified xsi:type="dcterms:W3CDTF">2018-09-24T07:04:24Z</dcterms:modified>
</cp:coreProperties>
</file>