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  <a:lumMod val="87000"/>
              </a:schemeClr>
            </a:gs>
            <a:gs pos="59000">
              <a:schemeClr val="accent1">
                <a:tint val="44500"/>
                <a:satMod val="160000"/>
              </a:schemeClr>
            </a:gs>
            <a:gs pos="97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0" y="514735"/>
            <a:ext cx="8075240" cy="77809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Масленица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35004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916831"/>
            <a:ext cx="6835472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Руси Масленица отмечалась как радостный праздник. При слове « масленица  В памяти встают картины весёлых зимних дней, наполненные гамом и шумом. Вкусными запахами блинов, перезвонов колокольчиков, украшавшие нарядные  Тройки. Сияющие на солнце купола церквей, гуляния и балаганы, чинные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Чаепития за праздничным столом. Достаточно распространено мнение, что  Масленица-это праздник скорее языческий, чем православный. Это не совсем так.  Эта подготовительная неделя посвящена в христианском смысле одной цели - Примирением с ближними и с самим собой, прощению обид, подготовке к покаянному пути к Богу- в этом христианская составляющая Масленицы.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Масленица –это время, которое нужно посвятить доброму общению с ближними, родными, друзьями, благотворению.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ÐÐ°ÑÑÐ¸Ð½ÐºÐ¸ Ð¿Ð¾ Ð·Ð°Ð¿ÑÐ¾ÑÑ Ð¼Ð°ÑÐ»ÐµÐ½Ð¸Ñ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43408"/>
            <a:ext cx="2294384" cy="22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¼Ð°ÑÐ»ÐµÐ½Ð¸ÑÐ°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93450"/>
            <a:ext cx="1893276" cy="2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¼Ð°ÑÐ»ÐµÐ½Ð¸ÑÐ° Ð¿Ð½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18722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2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tint val="660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4561"/>
            <a:ext cx="3335097" cy="5828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581450"/>
            <a:ext cx="3473953" cy="5782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ÐÐ°ÑÑÐ¸Ð½ÐºÐ¸ Ð¿Ð¾ Ð·Ð°Ð¿ÑÐ¾ÑÑ Ð¼Ð°ÑÐ»ÐµÐ½Ð¸ÑÐ° Ð¿Ð½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25" y="2400051"/>
            <a:ext cx="2608547" cy="41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" b="99153" l="1408" r="99155">
                        <a14:foregroundMark x1="57465" y1="73729" x2="57465" y2="73729"/>
                        <a14:foregroundMark x1="69577" y1="66949" x2="69577" y2="66949"/>
                        <a14:foregroundMark x1="76338" y1="55085" x2="76338" y2="55085"/>
                        <a14:foregroundMark x1="80845" y1="40960" x2="80845" y2="40960"/>
                        <a14:foregroundMark x1="71831" y1="27401" x2="71831" y2="27401"/>
                        <a14:foregroundMark x1="67324" y1="34746" x2="67324" y2="34746"/>
                        <a14:foregroundMark x1="60563" y1="15537" x2="60563" y2="15537"/>
                        <a14:foregroundMark x1="40000" y1="18079" x2="40000" y2="18079"/>
                        <a14:foregroundMark x1="27324" y1="29661" x2="27324" y2="29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60" y="152477"/>
            <a:ext cx="1688043" cy="16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9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tint val="660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79859"/>
            <a:ext cx="5688632" cy="3199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5148064" cy="297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ÐÐ°ÑÑÐ¸Ð½ÐºÐ¸ Ð¿Ð¾ Ð·Ð°Ð¿ÑÐ¾ÑÑ Ð¼Ð°ÑÐ»ÐµÐ½Ð¸ÑÐ° Ð¿Ð½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88031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¼Ð°ÑÐ»ÐµÐ½Ð¸ÑÐ° Ð¿Ð½Ð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30" y="3202593"/>
            <a:ext cx="2770738" cy="37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0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IMG-20180216-WA00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14488"/>
            <a:ext cx="7056783" cy="4536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8" b="97500" l="1157" r="987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14" y="0"/>
            <a:ext cx="5092972" cy="20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4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632848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следующих встреч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054389" cy="50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501317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Составитель : </a:t>
            </a:r>
            <a:r>
              <a:rPr lang="ru-RU" b="1" i="1" dirty="0" smtClean="0">
                <a:solidFill>
                  <a:srgbClr val="FF0000"/>
                </a:solidFill>
              </a:rPr>
              <a:t>Беляева</a:t>
            </a:r>
            <a:r>
              <a:rPr lang="ru-RU" b="1" i="1" dirty="0">
                <a:solidFill>
                  <a:srgbClr val="FF0000"/>
                </a:solidFill>
              </a:rPr>
              <a:t> Татьяна </a:t>
            </a:r>
            <a:r>
              <a:rPr lang="ru-RU" b="1" i="1" dirty="0" smtClean="0">
                <a:solidFill>
                  <a:srgbClr val="FF0000"/>
                </a:solidFill>
              </a:rPr>
              <a:t>Александровна,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группа №12 «Пчёлки»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2018г.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52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Масленица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user</dc:creator>
  <cp:lastModifiedBy>Administrator</cp:lastModifiedBy>
  <cp:revision>9</cp:revision>
  <dcterms:created xsi:type="dcterms:W3CDTF">2018-02-18T14:45:40Z</dcterms:created>
  <dcterms:modified xsi:type="dcterms:W3CDTF">2018-03-29T14:20:34Z</dcterms:modified>
</cp:coreProperties>
</file>