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184F-B4F1-429A-B1B2-50F1958E0CF1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11DA-E4D0-43F5-859A-519CFB41B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48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184F-B4F1-429A-B1B2-50F1958E0CF1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11DA-E4D0-43F5-859A-519CFB41B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76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184F-B4F1-429A-B1B2-50F1958E0CF1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11DA-E4D0-43F5-859A-519CFB41B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45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184F-B4F1-429A-B1B2-50F1958E0CF1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11DA-E4D0-43F5-859A-519CFB41B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17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184F-B4F1-429A-B1B2-50F1958E0CF1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11DA-E4D0-43F5-859A-519CFB41B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98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184F-B4F1-429A-B1B2-50F1958E0CF1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11DA-E4D0-43F5-859A-519CFB41B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79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184F-B4F1-429A-B1B2-50F1958E0CF1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11DA-E4D0-43F5-859A-519CFB41B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28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184F-B4F1-429A-B1B2-50F1958E0CF1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11DA-E4D0-43F5-859A-519CFB41B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184F-B4F1-429A-B1B2-50F1958E0CF1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11DA-E4D0-43F5-859A-519CFB41B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12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184F-B4F1-429A-B1B2-50F1958E0CF1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11DA-E4D0-43F5-859A-519CFB41B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186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184F-B4F1-429A-B1B2-50F1958E0CF1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11DA-E4D0-43F5-859A-519CFB41B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84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D184F-B4F1-429A-B1B2-50F1958E0CF1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911DA-E4D0-43F5-859A-519CFB41B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75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938" y="404664"/>
            <a:ext cx="8078493" cy="419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 smtClean="0"/>
              <a:t>МУНИЦИПАЛЬНОЕ БЮДЖЕТНОЕ ОБРАЗОВАТЕЛЬНОЕ УЧРЕЖДЕНИЕ</a:t>
            </a:r>
          </a:p>
          <a:p>
            <a:pPr algn="ctr"/>
            <a:r>
              <a:rPr lang="ru-RU" b="1" dirty="0" smtClean="0"/>
              <a:t>ЦЕНТР РАЗВИТИЯ РЕБЕНКА ДЕТСКИЙ САД №28 «ОГОНЕК»</a:t>
            </a:r>
          </a:p>
          <a:p>
            <a:pPr algn="ctr"/>
            <a:r>
              <a:rPr lang="ru-RU" b="1" dirty="0" smtClean="0"/>
              <a:t>  633009 Россия, Новосибирская область, г. Бердск ул. Лунная,3</a:t>
            </a:r>
          </a:p>
          <a:p>
            <a:endParaRPr lang="ru-RU" b="1" dirty="0" smtClean="0"/>
          </a:p>
          <a:p>
            <a:endParaRPr lang="ru-RU" dirty="0" smtClean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200" b="1" dirty="0">
              <a:solidFill>
                <a:srgbClr val="FF0000"/>
              </a:solidFill>
              <a:ea typeface="Times New Roman"/>
              <a:cs typeface="Calibri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ea typeface="Times New Roman"/>
                <a:cs typeface="Calibri"/>
              </a:rPr>
              <a:t>Проект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ea typeface="Times New Roman"/>
                <a:cs typeface="Calibri"/>
              </a:rPr>
              <a:t>в подготовительной </a:t>
            </a:r>
            <a:r>
              <a:rPr lang="ru-RU" sz="2800" b="1" dirty="0" smtClean="0">
                <a:solidFill>
                  <a:srgbClr val="FF0000"/>
                </a:solidFill>
                <a:ea typeface="Times New Roman"/>
                <a:cs typeface="Calibri"/>
              </a:rPr>
              <a:t>группе №12 «Пчёлки»                 «</a:t>
            </a:r>
            <a:r>
              <a:rPr lang="ru-RU" sz="2800" b="1" dirty="0" smtClean="0">
                <a:solidFill>
                  <a:srgbClr val="FF0000"/>
                </a:solidFill>
                <a:ea typeface="Times New Roman"/>
                <a:cs typeface="Calibri"/>
              </a:rPr>
              <a:t>НАРОДЫ  РОССИИ»</a:t>
            </a:r>
            <a:endParaRPr lang="ru-RU" sz="2800" b="1" dirty="0">
              <a:solidFill>
                <a:srgbClr val="FF0000"/>
              </a:solidFill>
              <a:ea typeface="Times New Roman"/>
              <a:cs typeface="Times New Roman"/>
            </a:endParaRPr>
          </a:p>
          <a:p>
            <a:endParaRPr lang="ru-RU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195736" y="4149080"/>
            <a:ext cx="67687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</a:t>
            </a:r>
          </a:p>
          <a:p>
            <a:endParaRPr lang="ru-RU" b="1" dirty="0"/>
          </a:p>
          <a:p>
            <a:r>
              <a:rPr lang="ru-RU" b="1" dirty="0" smtClean="0"/>
              <a:t>                                                                   </a:t>
            </a:r>
          </a:p>
          <a:p>
            <a:endParaRPr lang="ru-RU" b="1" dirty="0"/>
          </a:p>
          <a:p>
            <a:endParaRPr lang="ru-RU" b="1" dirty="0" smtClean="0"/>
          </a:p>
          <a:p>
            <a:r>
              <a:rPr lang="ru-RU" b="1" dirty="0"/>
              <a:t> </a:t>
            </a:r>
            <a:r>
              <a:rPr lang="ru-RU" b="1" dirty="0" smtClean="0"/>
              <a:t>                                                                      Воспитатель: </a:t>
            </a:r>
            <a:r>
              <a:rPr lang="ru-RU" b="1" dirty="0" err="1" smtClean="0"/>
              <a:t>Баландина</a:t>
            </a:r>
            <a:r>
              <a:rPr lang="ru-RU" b="1" dirty="0" smtClean="0"/>
              <a:t> Т.И.</a:t>
            </a:r>
          </a:p>
          <a:p>
            <a:r>
              <a:rPr lang="ru-RU" b="1" dirty="0" smtClean="0"/>
              <a:t>                                                  </a:t>
            </a:r>
          </a:p>
          <a:p>
            <a:r>
              <a:rPr lang="ru-RU" b="1" dirty="0" smtClean="0"/>
              <a:t>                                                    </a:t>
            </a:r>
          </a:p>
          <a:p>
            <a:r>
              <a:rPr lang="ru-RU" b="1" dirty="0" smtClean="0"/>
              <a:t>                                   2018г.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589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548680"/>
            <a:ext cx="871296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 Актуальность </a:t>
            </a:r>
            <a:r>
              <a:rPr lang="ru-RU" sz="2800" dirty="0">
                <a:solidFill>
                  <a:srgbClr val="FF0000"/>
                </a:solidFill>
              </a:rPr>
              <a:t>проекта:</a:t>
            </a:r>
          </a:p>
          <a:p>
            <a:r>
              <a:rPr lang="ru-RU" sz="2400" dirty="0"/>
              <a:t>В последнее время мы все чаще сталкиваемся с проблемой толерантного отношения к людям разных национальностей.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Тип проекта: </a:t>
            </a:r>
            <a:r>
              <a:rPr lang="ru-RU" sz="2400" dirty="0"/>
              <a:t>информационно - творческий, краткосрочный.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Участники проекта: </a:t>
            </a:r>
            <a:r>
              <a:rPr lang="ru-RU" sz="2400" dirty="0"/>
              <a:t>воспитатели, родители, дети подготовительной группы.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59591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476672"/>
            <a:ext cx="87129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Цель проекта:</a:t>
            </a:r>
          </a:p>
          <a:p>
            <a:r>
              <a:rPr lang="ru-RU" dirty="0"/>
              <a:t>- создание условий для развития художественно - творческих способностей детей, а также формированию толерантных отношений к детям разных национальностей в процессе ознакомления с народами России.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Задачи проекта:</a:t>
            </a:r>
          </a:p>
          <a:p>
            <a:r>
              <a:rPr lang="ru-RU" dirty="0"/>
              <a:t>- познакомить детей с многонациональным составом населения России;</a:t>
            </a:r>
          </a:p>
          <a:p>
            <a:r>
              <a:rPr lang="ru-RU" dirty="0"/>
              <a:t>- воспитывать уважительные, дружелюбные чувства к людям разных национальностей;</a:t>
            </a:r>
          </a:p>
          <a:p>
            <a:r>
              <a:rPr lang="ru-RU" dirty="0"/>
              <a:t>- воспитывать чувство уважения к жизни, традициям и обычаям других народов;</a:t>
            </a:r>
          </a:p>
          <a:p>
            <a:r>
              <a:rPr lang="ru-RU" dirty="0"/>
              <a:t>- развивать художественно - творческие способности детей, воображение;</a:t>
            </a:r>
          </a:p>
          <a:p>
            <a:r>
              <a:rPr lang="ru-RU" dirty="0"/>
              <a:t>- способствовать индивидуальному самовыражению детей в процессе продуктивной творческой деятельности;</a:t>
            </a:r>
          </a:p>
          <a:p>
            <a:r>
              <a:rPr lang="ru-RU" dirty="0"/>
              <a:t>- обогащать словарный запас.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1274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2"/>
            <a:ext cx="896448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1 Этап - подготовительный</a:t>
            </a:r>
            <a:r>
              <a:rPr lang="ru-RU" sz="1600" dirty="0"/>
              <a:t>. (рождение проблемы)</a:t>
            </a:r>
          </a:p>
          <a:p>
            <a:r>
              <a:rPr lang="ru-RU" sz="1600" dirty="0"/>
              <a:t>Дети часто интересуются:</a:t>
            </a:r>
          </a:p>
          <a:p>
            <a:r>
              <a:rPr lang="ru-RU" sz="1600" dirty="0"/>
              <a:t>- Большая ли наша страна - Россия?</a:t>
            </a:r>
          </a:p>
          <a:p>
            <a:r>
              <a:rPr lang="ru-RU" sz="1600" dirty="0"/>
              <a:t>- Какие народы живут в России? Чем они занимаются? Как живут?</a:t>
            </a:r>
          </a:p>
          <a:p>
            <a:r>
              <a:rPr lang="ru-RU" sz="1600" dirty="0"/>
              <a:t>Где найти ответы на эти вопросы?</a:t>
            </a:r>
          </a:p>
          <a:p>
            <a:r>
              <a:rPr lang="ru-RU" sz="1600" dirty="0"/>
              <a:t>Можно спросить у родителей. Узнать на занятиях от воспитателей. Прочитать в энциклопедии или других книгах.</a:t>
            </a:r>
          </a:p>
          <a:p>
            <a:r>
              <a:rPr lang="ru-RU" sz="1600" b="1" dirty="0">
                <a:solidFill>
                  <a:srgbClr val="FF0000"/>
                </a:solidFill>
              </a:rPr>
              <a:t>2 Этап - основной</a:t>
            </a:r>
            <a:r>
              <a:rPr lang="ru-RU" sz="1600" b="1" dirty="0"/>
              <a:t>. </a:t>
            </a:r>
            <a:r>
              <a:rPr lang="ru-RU" sz="1600" dirty="0"/>
              <a:t>(разработка проекта)</a:t>
            </a:r>
          </a:p>
          <a:p>
            <a:r>
              <a:rPr lang="ru-RU" sz="1600" dirty="0"/>
              <a:t>Изучение литературы по теме "Народы России".</a:t>
            </a:r>
          </a:p>
          <a:p>
            <a:r>
              <a:rPr lang="ru-RU" sz="1600" dirty="0"/>
              <a:t>Беседы с детьми: "Моя родина - Россия" (с использованием баннера в холле детского сада)</a:t>
            </a:r>
          </a:p>
          <a:p>
            <a:r>
              <a:rPr lang="ru-RU" sz="1600" dirty="0"/>
              <a:t>Рассматривание иллюстраций на тему: " Народы России", " Дома разных народов".</a:t>
            </a:r>
          </a:p>
          <a:p>
            <a:r>
              <a:rPr lang="ru-RU" sz="1600" dirty="0"/>
              <a:t>Чтение художественной </a:t>
            </a:r>
            <a:r>
              <a:rPr lang="ru-RU" sz="1600" dirty="0" smtClean="0"/>
              <a:t>литературы.</a:t>
            </a:r>
            <a:endParaRPr lang="ru-RU" sz="1600" dirty="0"/>
          </a:p>
          <a:p>
            <a:r>
              <a:rPr lang="ru-RU" sz="1600" dirty="0"/>
              <a:t>НОД с детьми:</a:t>
            </a:r>
          </a:p>
          <a:p>
            <a:r>
              <a:rPr lang="ru-RU" sz="1600" dirty="0"/>
              <a:t>Занятия по ФЦКМ - " Моя родина - Россия".</a:t>
            </a:r>
          </a:p>
          <a:p>
            <a:r>
              <a:rPr lang="ru-RU" sz="1600" dirty="0"/>
              <a:t>Занятие по развитию речи - " Быт и занятия народов Поволжья и Дальнего Востока. "</a:t>
            </a:r>
          </a:p>
          <a:p>
            <a:r>
              <a:rPr lang="ru-RU" sz="1600" dirty="0"/>
              <a:t>Экскурсия в "Лукоморье" Тема: Русский национальный костюм.</a:t>
            </a:r>
          </a:p>
          <a:p>
            <a:r>
              <a:rPr lang="ru-RU" sz="1600" dirty="0"/>
              <a:t>Рисование "Узоры северных народов".</a:t>
            </a:r>
          </a:p>
          <a:p>
            <a:r>
              <a:rPr lang="ru-RU" sz="1600" dirty="0"/>
              <a:t>Подборка и проведение подвижных игр народов России:</a:t>
            </a:r>
          </a:p>
          <a:p>
            <a:r>
              <a:rPr lang="ru-RU" sz="1600" dirty="0"/>
              <a:t>Игры народов Сибири и Дальнего Востока - " Каюр и собаки ", " Охота на оленей ", " Льдинки, ветер и мороз ", " Зайцы и собаки ",  " Волк и олени ", " Оленьи упряжки. "Чувашская игра " Хищник в море".</a:t>
            </a:r>
          </a:p>
          <a:p>
            <a:r>
              <a:rPr lang="ru-RU" sz="1600" dirty="0"/>
              <a:t>Работа с родителями  - презентации на  тему "Народы России" (быт, нравы, традиции).</a:t>
            </a:r>
          </a:p>
          <a:p>
            <a:r>
              <a:rPr lang="ru-RU" sz="1600" dirty="0"/>
              <a:t>Экскурсия в музей русского народного быта "Лукоморье".</a:t>
            </a:r>
          </a:p>
          <a:p>
            <a:r>
              <a:rPr lang="ru-RU" sz="1600" b="1" dirty="0">
                <a:solidFill>
                  <a:srgbClr val="FF0000"/>
                </a:solidFill>
              </a:rPr>
              <a:t>3 Этап </a:t>
            </a:r>
            <a:r>
              <a:rPr lang="ru-RU" sz="1600" dirty="0"/>
              <a:t>- заключительный. (подведение итогов).</a:t>
            </a:r>
          </a:p>
          <a:p>
            <a:r>
              <a:rPr lang="ru-RU" sz="1600" dirty="0"/>
              <a:t>Итоговое занятие - презентация работ "Народы России", выполненных совместно с родителями.</a:t>
            </a:r>
          </a:p>
          <a:p>
            <a:r>
              <a:rPr lang="ru-RU" sz="1600" dirty="0"/>
              <a:t>Оформление выставки детского творчества - " Народы России"</a:t>
            </a:r>
          </a:p>
          <a:p>
            <a:r>
              <a:rPr lang="ru-RU" sz="1600" dirty="0"/>
              <a:t>Оформление выставки "Народы </a:t>
            </a:r>
            <a:r>
              <a:rPr lang="ru-RU" sz="1600" dirty="0" err="1"/>
              <a:t>России"в</a:t>
            </a:r>
            <a:r>
              <a:rPr lang="ru-RU" sz="1600" dirty="0"/>
              <a:t> холле детского сада</a:t>
            </a:r>
          </a:p>
        </p:txBody>
      </p:sp>
    </p:spTree>
    <p:extLst>
      <p:ext uri="{BB962C8B-B14F-4D97-AF65-F5344CB8AC3E}">
        <p14:creationId xmlns:p14="http://schemas.microsoft.com/office/powerpoint/2010/main" val="28174130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468</Words>
  <Application>Microsoft Office PowerPoint</Application>
  <PresentationFormat>Экран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</cp:revision>
  <dcterms:created xsi:type="dcterms:W3CDTF">2020-05-19T03:34:31Z</dcterms:created>
  <dcterms:modified xsi:type="dcterms:W3CDTF">2020-05-19T07:09:17Z</dcterms:modified>
</cp:coreProperties>
</file>