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E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6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5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8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8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2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8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4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352927" cy="415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ЦЕНТР РАЗВИТИЯ РЕБЕНКА ДЕТСКИЙ САД №28 «ОГОНЕК»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633009 Россия, Новосибирская область, г. Бердск ул. Лунная,3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Calibri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Calibri"/>
              </a:rPr>
              <a:t>                                      Проект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Calibri"/>
              </a:rPr>
              <a:t>в подготовительной группе </a:t>
            </a: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Calibri"/>
              </a:rPr>
              <a:t>№12 «</a:t>
            </a:r>
            <a:r>
              <a:rPr lang="ru-RU" sz="3200" b="1" smtClean="0">
                <a:solidFill>
                  <a:srgbClr val="FF0000"/>
                </a:solidFill>
                <a:ea typeface="Times New Roman"/>
                <a:cs typeface="Calibri"/>
              </a:rPr>
              <a:t>Пчёлки» </a:t>
            </a:r>
            <a:r>
              <a:rPr lang="ru-RU" sz="3200" b="1" smtClean="0">
                <a:solidFill>
                  <a:srgbClr val="FF0000"/>
                </a:solidFill>
                <a:ea typeface="Times New Roman"/>
                <a:cs typeface="Calibri"/>
              </a:rPr>
              <a:t>«Несуществующее</a:t>
            </a: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Calibri"/>
              </a:rPr>
              <a:t>животное»</a:t>
            </a:r>
            <a:endParaRPr lang="ru-RU" sz="3200" b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95736" y="414908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</a:p>
          <a:p>
            <a:endParaRPr lang="ru-RU" b="1" dirty="0"/>
          </a:p>
          <a:p>
            <a:r>
              <a:rPr lang="ru-RU" b="1" dirty="0" smtClean="0"/>
              <a:t>                                                                  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Воспитатель: </a:t>
            </a:r>
            <a:r>
              <a:rPr lang="ru-RU" b="1" dirty="0" err="1" smtClean="0"/>
              <a:t>Баландина</a:t>
            </a:r>
            <a:r>
              <a:rPr lang="ru-RU" b="1" dirty="0" smtClean="0"/>
              <a:t> Т.И.</a:t>
            </a:r>
          </a:p>
          <a:p>
            <a:r>
              <a:rPr lang="ru-RU" b="1" dirty="0" smtClean="0"/>
              <a:t>                                                  </a:t>
            </a:r>
          </a:p>
          <a:p>
            <a:r>
              <a:rPr lang="ru-RU" b="1" dirty="0" smtClean="0"/>
              <a:t>                                                    </a:t>
            </a:r>
          </a:p>
          <a:p>
            <a:r>
              <a:rPr lang="ru-RU" b="1" dirty="0" smtClean="0"/>
              <a:t>                                     2018г.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58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404664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Цель: </a:t>
            </a:r>
            <a:r>
              <a:rPr lang="ru-RU" sz="2000" b="1" dirty="0"/>
              <a:t>развивать творческое воображение; научить детей воспринимать образец создания образа вымышленного животного и создавать на основе этого образца собственного героя.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2000" b="1" dirty="0"/>
              <a:t>1. Познакомить детей со стихотворением Корнея Чуковского «</a:t>
            </a:r>
            <a:r>
              <a:rPr lang="ru-RU" sz="2000" b="1" dirty="0" err="1"/>
              <a:t>Закаляка</a:t>
            </a:r>
            <a:r>
              <a:rPr lang="ru-RU" sz="2000" b="1" dirty="0"/>
              <a:t>».</a:t>
            </a:r>
          </a:p>
          <a:p>
            <a:r>
              <a:rPr lang="ru-RU" sz="2000" b="1" dirty="0"/>
              <a:t>2. Сформировать представление о том, что в сказках могут присутствовать различные образы – необычные, несуществующие, вымышленные животные.</a:t>
            </a:r>
          </a:p>
          <a:p>
            <a:r>
              <a:rPr lang="ru-RU" sz="2000" b="1" dirty="0"/>
              <a:t>3. Активизировать в речи слова «несуществующее», «необычное животное»; показать возможность употребления антонимов к этим словам.</a:t>
            </a:r>
          </a:p>
          <a:p>
            <a:r>
              <a:rPr lang="ru-RU" sz="2000" b="1" dirty="0"/>
              <a:t>4. Учить детей придумывать названия-имена для своих созданных образов несуществующего животного (создать условия для словотворчества – создание новых слов, несуществующего имени, например: «</a:t>
            </a:r>
            <a:r>
              <a:rPr lang="ru-RU" sz="2000" b="1" dirty="0" err="1"/>
              <a:t>Носохрюшка</a:t>
            </a:r>
            <a:r>
              <a:rPr lang="ru-RU" sz="2000" b="1" dirty="0"/>
              <a:t>», «</a:t>
            </a:r>
            <a:r>
              <a:rPr lang="ru-RU" sz="2000" b="1" dirty="0" err="1"/>
              <a:t>Ёжиколев</a:t>
            </a:r>
            <a:r>
              <a:rPr lang="ru-RU" sz="2000" b="1" dirty="0"/>
              <a:t>»).</a:t>
            </a:r>
          </a:p>
          <a:p>
            <a:r>
              <a:rPr lang="ru-RU" sz="2000" b="1" dirty="0"/>
              <a:t>5. Научить детей самостоятельно создавать образ сказочного животного посредством рисования и составлять о нём небольшой по объёму рассказ-описание по вопросному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val="162715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Работа </a:t>
            </a:r>
            <a:r>
              <a:rPr lang="ru-RU" sz="2800" b="1" dirty="0">
                <a:solidFill>
                  <a:srgbClr val="FF0000"/>
                </a:solidFill>
              </a:rPr>
              <a:t>с родителями:</a:t>
            </a:r>
          </a:p>
          <a:p>
            <a:r>
              <a:rPr lang="ru-RU" sz="2400" b="1" dirty="0"/>
              <a:t>1. Рисование на тему «Несуществующее животное»</a:t>
            </a:r>
          </a:p>
          <a:p>
            <a:r>
              <a:rPr lang="ru-RU" sz="2400" b="1" dirty="0"/>
              <a:t> 2.Составление рассказа-описания по рисункам.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Итог:</a:t>
            </a:r>
          </a:p>
          <a:p>
            <a:r>
              <a:rPr lang="ru-RU" sz="2400" b="1" dirty="0"/>
              <a:t>1. Презентация своего животного (сказать, как зовут животное, описать внешность в нескольких словах, рассказать о его характере).</a:t>
            </a:r>
          </a:p>
          <a:p>
            <a:r>
              <a:rPr lang="ru-RU" sz="2400" b="1" dirty="0"/>
              <a:t>2. Выставка рисунков.</a:t>
            </a:r>
          </a:p>
        </p:txBody>
      </p:sp>
    </p:spTree>
    <p:extLst>
      <p:ext uri="{BB962C8B-B14F-4D97-AF65-F5344CB8AC3E}">
        <p14:creationId xmlns:p14="http://schemas.microsoft.com/office/powerpoint/2010/main" val="3438207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241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2020-05-19T03:34:31Z</dcterms:created>
  <dcterms:modified xsi:type="dcterms:W3CDTF">2020-05-19T07:09:55Z</dcterms:modified>
</cp:coreProperties>
</file>