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  <p:sldId id="257" r:id="rId5"/>
    <p:sldId id="259" r:id="rId6"/>
    <p:sldId id="260" r:id="rId7"/>
    <p:sldId id="262" r:id="rId8"/>
    <p:sldId id="263" r:id="rId9"/>
    <p:sldId id="265" r:id="rId10"/>
    <p:sldId id="264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A3D5B-987E-45DE-89A5-3AECB9061A59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D5707-90E1-48CB-8598-F8913AAD44EC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5707-90E1-48CB-8598-F8913AAD44EC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BE46-8648-4673-BBBE-B374C3D15BE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4CADC-5885-47E3-B489-1CFF48128BF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16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ea typeface="Times New Roman" panose="02020603050405020304"/>
                <a:cs typeface="Calibri" panose="020F0502020204030204"/>
              </a:rPr>
              <a:t>Муниципальное бюджетное дошкольное образовательное учреждение </a:t>
            </a:r>
            <a:endParaRPr lang="ru-RU" b="1" dirty="0">
              <a:solidFill>
                <a:schemeClr val="tx2">
                  <a:lumMod val="50000"/>
                </a:schemeClr>
              </a:solidFill>
              <a:ea typeface="Times New Roman" panose="02020603050405020304"/>
              <a:cs typeface="Times New Roman" panose="02020603050405020304"/>
            </a:endParaRPr>
          </a:p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ea typeface="Times New Roman" panose="02020603050405020304"/>
              </a:rPr>
              <a:t>Центр развития ребенка  детский сад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/>
                <a:ea typeface="Times New Roman" panose="02020603050405020304"/>
                <a:cs typeface="Segoe UI Symbol"/>
              </a:rPr>
              <a:t>№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ea typeface="Times New Roman" panose="02020603050405020304"/>
              </a:rPr>
              <a:t> 28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a typeface="Times New Roman" panose="02020603050405020304"/>
              </a:rPr>
              <a:t> «Огонек»,  НСО г.  Бердск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820472" cy="233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ЭКОЛОГИЧЕСКИЙ  ПРОЕКТ </a:t>
            </a:r>
            <a:endParaRPr lang="ru-RU" sz="3200" b="1" i="1" dirty="0" smtClean="0">
              <a:solidFill>
                <a:srgbClr val="FF0000"/>
              </a:solidFill>
              <a:ea typeface="Times New Roman" panose="02020603050405020304"/>
              <a:cs typeface="Calibri" panose="020F050202020403020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«</a:t>
            </a:r>
            <a:r>
              <a:rPr lang="ru-RU" sz="4000" b="1" i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Зимующие птицы» </a:t>
            </a:r>
            <a:endParaRPr lang="ru-RU" sz="4000" b="1" i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с детьми старшей группы </a:t>
            </a:r>
            <a:r>
              <a:rPr lang="ru-RU" sz="4000" b="1" i="1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«</a:t>
            </a:r>
            <a:r>
              <a:rPr lang="ru-RU" sz="4000" b="1" i="1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Пчёлки</a:t>
            </a:r>
            <a:r>
              <a:rPr lang="ru-RU" sz="4000" b="1" i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»</a:t>
            </a:r>
            <a:endParaRPr lang="ru-RU" sz="4000" b="1" i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5949280"/>
            <a:ext cx="3347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5949280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Февраль </a:t>
            </a:r>
            <a:r>
              <a:rPr lang="ru-RU" b="1" dirty="0"/>
              <a:t>2022г</a:t>
            </a:r>
            <a:endParaRPr lang="ru-RU" b="1" dirty="0"/>
          </a:p>
          <a:p>
            <a:pPr lvl="0" algn="ctr"/>
            <a:r>
              <a:rPr lang="ru-RU" b="1" dirty="0"/>
              <a:t>Приготовили воспитатели 12 группы «Пчёлки»</a:t>
            </a:r>
            <a:endParaRPr lang="ru-RU" b="1" dirty="0"/>
          </a:p>
          <a:p>
            <a:pPr lvl="0" algn="ctr"/>
            <a:r>
              <a:rPr lang="ru-RU" b="1" dirty="0" err="1"/>
              <a:t>Баландина</a:t>
            </a:r>
            <a:r>
              <a:rPr lang="ru-RU" b="1" dirty="0"/>
              <a:t> Т.И., Глазунова Н.В.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568952" cy="6913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Цель </a:t>
            </a:r>
            <a:r>
              <a:rPr lang="ru-RU" sz="24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проекта</a:t>
            </a:r>
            <a:r>
              <a:rPr lang="ru-RU" sz="16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:  </a:t>
            </a:r>
            <a:r>
              <a:rPr lang="ru-RU" sz="2000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Расширить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знания детей о зимующих птицах, воспитывать заботливое отношение к птицам, желание помочь выжить в суровых зимних условиях.</a:t>
            </a:r>
            <a:endParaRPr lang="ru-RU" sz="20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Задачи проекта:</a:t>
            </a:r>
            <a:endParaRPr lang="ru-RU" sz="24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-расширить представление детей о зимующих птицах, о роли человека в их жизни;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-научиться определять зимующих птиц по внешнему виду;       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сформировать у детей чувство бережного, ответственного отношения к миру природы; 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воспитывать заботливое отношение к птицам, желание помочь им выжить в суровых зимних условиях.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Планирование работы по проекту: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1. Систематизировать литературный и иллюстрированный материал по теме «Зимующие птицы»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2. Провести цикл занятий и мероприятий по теме (основы науки, рисование, лепка);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3. Организовать выставку детских работ (рисование, лепка)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4. Ознакомить детей с литературными, художественными и музыкальными произведениями по тематике;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5. Изготовить совместными усилиями детей и родителей "</a:t>
            </a:r>
            <a:r>
              <a:rPr lang="ru-RU" sz="1400" b="1" dirty="0" err="1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съедобные"кормушки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 для птиц ;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6. Привлечь родителей к участию в акции "Добрая зима" (корм и кормушки для птиц на участке);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8. Принять участие в конкурсе кормушек для экологической тропы на уровне ДОУ;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9. Провести заключительное мероприятие по развешиванию кормушек на участке, оформлению выставки «Зимующие птицы».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892480" cy="6989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Этапы реализации проекта:</a:t>
            </a:r>
            <a:endParaRPr lang="ru-RU" sz="2800" b="1" dirty="0" smtClean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Подготовительный этап</a:t>
            </a:r>
            <a:endParaRPr lang="ru-RU" sz="2400" b="1" dirty="0" smtClean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Определение целей, задач проекта.</a:t>
            </a:r>
            <a:endParaRPr lang="ru-RU" sz="1400" b="1" dirty="0" smtClean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Составление плана деятельности.</a:t>
            </a:r>
            <a:endParaRPr lang="ru-RU" sz="1400" b="1" dirty="0" smtClean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Подбор литературы по данной теме.</a:t>
            </a:r>
            <a:endParaRPr lang="ru-RU" sz="1400" b="1" dirty="0" smtClean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Основной этап</a:t>
            </a:r>
            <a:endParaRPr lang="ru-RU" sz="2400" b="1" dirty="0" smtClean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Оформление информационного стенда о зимующих птицах.</a:t>
            </a:r>
            <a:endParaRPr lang="ru-RU" sz="1400" b="1" dirty="0" smtClean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Беседы, презентации о зимующих птицах: «Что нужнее птице: тепло или пища?» «Как помочь птицам?», «Чем кормить птиц?»,  «Для чего кормушке крыша?», </a:t>
            </a:r>
            <a:endParaRPr lang="ru-RU" sz="1400" b="1" dirty="0" smtClean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НОД «Зимующие птицы», заучивание стихотворения А. Яшина «Покормите птиц зимой».</a:t>
            </a:r>
            <a:endParaRPr lang="ru-RU" sz="1400" b="1" dirty="0" smtClean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Чтение художественной литературы по теме проекта, просмотр иллюстраций, энциклопедий из цикла "живая природа".</a:t>
            </a:r>
            <a:endParaRPr lang="ru-RU" sz="1400" b="1" dirty="0" smtClean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Cambria Math"/>
                <a:ea typeface="Times New Roman" panose="02020603050405020304"/>
                <a:cs typeface="Cambria Math"/>
              </a:rPr>
              <a:t>−</a:t>
            </a:r>
            <a:r>
              <a:rPr lang="ru-RU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 Рассматривание картин и беседы по их содержанию;</a:t>
            </a:r>
            <a:endParaRPr lang="ru-RU" sz="1400" b="1" dirty="0" smtClean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Экскурсия на эко-тропу  детского сада, наблюдение за птицами (внешний вид, среда обитания, повадки и т. д.) .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58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Дидактические игры («Угадай по описанию» Цель: научить составлять описательный рассказ о предложенной птице, не показывая ее; «Счет птиц» Цель: закреплять умение детей согласовывать числительные с существительными; «Назови ласково» Цель: упражнять в словообразовании (синица-синичка, воробей-воробушек; «Четвертый лишний» Цель: закреплять знания детей о зимующих птицах, их внешнем виде).</a:t>
            </a:r>
            <a:endParaRPr lang="ru-RU" sz="16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-Подвижные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игры: «Вороны», «Птички в гнездышках сидят», «Воробушки и автомобиль», «Совушка», «Воробьи и собачка», «Зимующие и перелетные птицы» (с мячом)</a:t>
            </a:r>
            <a:endParaRPr lang="ru-RU" sz="16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-Пальчиковая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гимнастика: «Сколько птиц к кормушке нашей прилетело», «Прилетайте, птички», «Кормушка», «Сорока», «Птички прилетали», «Дятел».</a:t>
            </a:r>
            <a:endParaRPr lang="ru-RU" sz="16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Продуктивная деятельность по теме проекта (рисование "Снегирь на ветке" "Совята", </a:t>
            </a:r>
            <a:r>
              <a:rPr lang="ru-RU" sz="1600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лепка «Зимующие птицы»).</a:t>
            </a:r>
            <a:endParaRPr lang="ru-RU" sz="16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Консультация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для родителей «Покормите птиц зимой</a:t>
            </a:r>
            <a:r>
              <a:rPr lang="ru-RU" sz="1600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».</a:t>
            </a:r>
            <a:endParaRPr lang="ru-RU" sz="16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Заключительный этап</a:t>
            </a:r>
            <a:endParaRPr lang="ru-RU" sz="24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участие в акции "Добрая зима";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Мастер-класс для родителей «Съедобная кормушка".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Итог: </a:t>
            </a:r>
            <a:endParaRPr lang="ru-RU" sz="24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Выставка работ детей и родителей «Кормушка для птиц", участие в конкурсе ДОУ;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  <a:cs typeface="Calibri" panose="020F0502020204030204"/>
              </a:rPr>
              <a:t>- Развешивание  кормушек для птиц на участке детского сада;</a:t>
            </a:r>
            <a:endParaRPr lang="ru-RU" sz="1400" b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  <a:ea typeface="Times New Roman" panose="02020603050405020304"/>
              </a:rPr>
              <a:t>- Выставка работ детей на тему «Наши пернатые друзья". 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cuments\зимующие птицы\фото\IMG_20220209_13105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612009"/>
            <a:ext cx="3816424" cy="285474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ocuments\зимующие птицы\фото\IMG_20220128_1318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665" y="3740183"/>
            <a:ext cx="3864137" cy="289043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ocuments\зимующие птицы\фото\IMG_20220128_132223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5363014" y="612009"/>
            <a:ext cx="3492953" cy="285474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" y="0"/>
            <a:ext cx="5076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Рисование «Снегирь </a:t>
            </a:r>
            <a:r>
              <a:rPr lang="ru-RU" sz="28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на </a:t>
            </a:r>
            <a:r>
              <a:rPr lang="ru-RU" sz="28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ветке»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52658" y="-12575"/>
            <a:ext cx="369134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   Рисование «Совята»</a:t>
            </a:r>
            <a:endParaRPr lang="ru-RU" sz="28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" y="4463128"/>
            <a:ext cx="291666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лепка «Зимующие птицы</a:t>
            </a:r>
            <a:r>
              <a:rPr lang="ru-RU" sz="24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»)</a:t>
            </a:r>
            <a:endParaRPr lang="ru-RU" sz="24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20202_103837.jpg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960010" y="3880681"/>
            <a:ext cx="4984378" cy="278467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Рисунок 3" descr="IMG_20220201_1509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924" y="1142747"/>
            <a:ext cx="4292211" cy="241436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0" y="1886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МАСТЕР -  КЛАСС   ДЛЯ  ДЕТЕЙ  И  РОДИТЕЛЕЙ 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«СЪЕДОБНЫЕ   КОРМУШКИ»</a:t>
            </a:r>
            <a:endParaRPr kumimoji="0" lang="ru-RU" sz="28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pic>
        <p:nvPicPr>
          <p:cNvPr id="7" name="Рисунок 6" descr="IMG_20220201_1513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4" y="1142747"/>
            <a:ext cx="4025765" cy="241436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ocuments\зимующие птицы\фото\IMG_20220119_105920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5817252" y="4286690"/>
            <a:ext cx="3021864" cy="237658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ocuments\зимующие птицы\фото\IMG_20220112_1105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7364" y="810410"/>
            <a:ext cx="2763204" cy="319599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ocuments\зимующие птицы\фото\IMG_20220119_105900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384138" y="810410"/>
            <a:ext cx="3102001" cy="237394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0"/>
            <a:ext cx="7380312" cy="625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Участие </a:t>
            </a:r>
            <a:r>
              <a:rPr lang="ru-RU" sz="32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в акции "Добрая зима</a:t>
            </a:r>
            <a:r>
              <a:rPr lang="ru-RU" sz="32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"</a:t>
            </a:r>
            <a:endParaRPr lang="ru-RU" sz="32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  <p:pic>
        <p:nvPicPr>
          <p:cNvPr id="1030" name="Picture 6" descr="C:\Users\User\Documents\зимующие птицы\фото\IMG_20220112_1107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9240" y="3470367"/>
            <a:ext cx="2759099" cy="319599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611560" y="1015888"/>
            <a:ext cx="3336889" cy="4826224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5158153" y="1015888"/>
            <a:ext cx="3237850" cy="4826223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577064" cy="625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У</a:t>
            </a:r>
            <a:r>
              <a:rPr lang="ru-RU" sz="32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частие </a:t>
            </a:r>
            <a:r>
              <a:rPr lang="ru-RU" sz="32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в конкурсе </a:t>
            </a:r>
            <a:r>
              <a:rPr lang="ru-RU" sz="32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 ДОУ «Кормушка </a:t>
            </a:r>
            <a:r>
              <a:rPr lang="ru-RU" sz="32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для </a:t>
            </a:r>
            <a:r>
              <a:rPr lang="ru-RU" sz="32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птиц»</a:t>
            </a:r>
            <a:endParaRPr lang="ru-RU" sz="32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3123" y="476672"/>
            <a:ext cx="3086270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spcAft>
                <a:spcPts val="0"/>
              </a:spcAft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  <a:effectLst/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endParaRPr lang="ru-RU" b="1" i="1" dirty="0">
              <a:solidFill>
                <a:schemeClr val="tx2">
                  <a:lumMod val="75000"/>
                </a:schemeClr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  <a:effectLst/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endParaRPr lang="ru-RU" b="1" i="1" dirty="0">
              <a:solidFill>
                <a:schemeClr val="tx2">
                  <a:lumMod val="75000"/>
                </a:schemeClr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  <a:effectLst/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endParaRPr lang="ru-RU" b="1" i="1" dirty="0">
              <a:solidFill>
                <a:schemeClr val="tx2">
                  <a:lumMod val="75000"/>
                </a:schemeClr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Мы кормушку смастерили.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Мы столовую открыли.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endParaRPr lang="ru-RU" b="1" i="1" dirty="0" smtClean="0">
              <a:solidFill>
                <a:srgbClr val="002060"/>
              </a:solidFill>
              <a:effectLst/>
              <a:ea typeface="Times New Roman" panose="02020603050405020304"/>
              <a:cs typeface="Open Sans" panose="020B06060305040202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Воробей, снегирь – сосед,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Будет вам зимой обед!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В гости в первый день недели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endParaRPr lang="ru-RU" b="1" i="1" dirty="0" smtClean="0">
              <a:solidFill>
                <a:srgbClr val="002060"/>
              </a:solidFill>
              <a:effectLst/>
              <a:ea typeface="Times New Roman" panose="02020603050405020304"/>
              <a:cs typeface="Open Sans" panose="020B06060305040202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Две синицы прилетели,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А во вторник – снегири,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Ярче утренней зари!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Три вороны были в среду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endParaRPr lang="ru-RU" b="1" i="1" dirty="0" smtClean="0">
              <a:solidFill>
                <a:srgbClr val="002060"/>
              </a:solidFill>
              <a:effectLst/>
              <a:ea typeface="Times New Roman" panose="02020603050405020304"/>
              <a:cs typeface="Open Sans" panose="020B06060305040202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Мы не ждали их к обеду.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А в четверг со всех краев –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Десять жадных воробьев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В пятницу в столовой нашей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endParaRPr lang="ru-RU" b="1" i="1" dirty="0" smtClean="0">
              <a:solidFill>
                <a:srgbClr val="002060"/>
              </a:solidFill>
              <a:effectLst/>
              <a:ea typeface="Times New Roman" panose="02020603050405020304"/>
              <a:cs typeface="Open Sans" panose="020B06060305040202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Голубь лакомился кашей.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А в субботу на пирог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Open Sans" panose="020B0606030504020204"/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/>
                <a:ea typeface="Times New Roman" panose="02020603050405020304"/>
                <a:cs typeface="Times New Roman" panose="02020603050405020304"/>
              </a:rPr>
              <a:t>Прилетело семь сорок.</a:t>
            </a:r>
            <a:endParaRPr lang="ru-RU" b="1" i="1" dirty="0">
              <a:solidFill>
                <a:srgbClr val="002060"/>
              </a:solidFill>
              <a:ea typeface="Times New Roman" panose="02020603050405020304"/>
              <a:cs typeface="Times New Roman" panose="02020603050405020304"/>
            </a:endParaRPr>
          </a:p>
        </p:txBody>
      </p:sp>
      <p:pic>
        <p:nvPicPr>
          <p:cNvPr id="2050" name="Picture 2" descr="C:\Users\User\Documents\зимующие птицы\фото\IMG-20220121-WA003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3532" y="1534917"/>
            <a:ext cx="3143611" cy="378816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505" y="3703315"/>
            <a:ext cx="2600325" cy="2628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30" y="637106"/>
            <a:ext cx="2400300" cy="24574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3929</Words>
  <Application>WPS Presentation</Application>
  <PresentationFormat>Экран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Calibri</vt:lpstr>
      <vt:lpstr>Segoe UI Symbol</vt:lpstr>
      <vt:lpstr>Gubbi</vt:lpstr>
      <vt:lpstr>Cambria Math</vt:lpstr>
      <vt:lpstr>DejaVu Math TeX Gyre</vt:lpstr>
      <vt:lpstr>Open Sans</vt:lpstr>
      <vt:lpstr>Microsoft YaHei</vt:lpstr>
      <vt:lpstr>Droid Sans Fallback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39</cp:revision>
  <dcterms:created xsi:type="dcterms:W3CDTF">2022-11-14T15:09:25Z</dcterms:created>
  <dcterms:modified xsi:type="dcterms:W3CDTF">2022-11-14T15:09:25Z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