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66" r:id="rId4"/>
    <p:sldId id="267" r:id="rId5"/>
    <p:sldId id="273" r:id="rId6"/>
    <p:sldId id="268" r:id="rId7"/>
    <p:sldId id="272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620688"/>
            <a:ext cx="748883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Проект: «Мамины руки не знают скуки!»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Продолжительность проекта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Краткосрочный с 1.03-15.03.2019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Вид проекта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Познавательно-творческий.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Участники проекта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Дети, родители, воспитатели группы № 1 «Ягодки»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Возраст детей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вторая младшая.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Цель проекта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Повысить статус матери в глазах ребенка,     воспитывать умение ценить заботу матери, способствовать улучшению взаимоотношений в семье.</a:t>
            </a:r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90872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41" y="548680"/>
            <a:ext cx="4117512" cy="30881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666" y="3601287"/>
            <a:ext cx="3955221" cy="29664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1052736"/>
            <a:ext cx="38347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Сто путей, дорог вокруг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Обойди по свету: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Мама- самый лучший друг,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Лучше мамы- нету!</a:t>
            </a:r>
            <a:endParaRPr lang="ru-RU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552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90872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39210" y="908720"/>
            <a:ext cx="52453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Спасибо за внимание!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Воспитатели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ети и родители группы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«Ягодки»</a:t>
            </a:r>
            <a:endParaRPr lang="ru-RU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544969"/>
            <a:ext cx="10268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0070C0"/>
                </a:solidFill>
              </a:rPr>
              <a:t>2019 год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576358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Продукты проекта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Подарки для мамы, письмо для мамы, выставка пословиц о маме.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Творческие работы мам, спортивный досуг, кулинарный мастер-класс для дочки.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Реализация проекта в видах деятельности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Речевое развитие: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Составление рассказов на тему: «Какая мама», письмо для мамы, беседы: «Что любит моя мама». «Как я помогаю маме» (</a:t>
            </a:r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видеопрезентация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Чтение художественной литературы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«Мама» Ю. Яковлев, «Заплатка» </a:t>
            </a:r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Н.Носов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«Благодарю тебя, мама!» В. </a:t>
            </a:r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Босов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«Разговор о маме» Н. </a:t>
            </a:r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Саконская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«Я маму люблю» А. </a:t>
            </a:r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Димова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«Посидим в тишине» Благинина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69269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Игровая деятельность: 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П/игра: «Курица  и цыплята».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Ком/игры: «Назови ласково», «Как меня ласково называют дома», «Как зовут мою маму»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С\р игры: «Моя семья», «Мама на работе», «Мама врач», «</a:t>
            </a:r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М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ама парикмахер»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Дид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игры: «Животные и их детеныши», «Найди цветок для мамы», «Мамины </a:t>
            </a:r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помошники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»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Взаимодействие с родителями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Консультация «Как любить своего ребенка», </a:t>
            </a:r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Выставка: «Пословицы о маме»</a:t>
            </a:r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86054"/>
            <a:ext cx="3275856" cy="24568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86054"/>
            <a:ext cx="3275856" cy="24568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3057173"/>
            <a:ext cx="4440493" cy="3330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90872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104" y="468589"/>
            <a:ext cx="3635896" cy="2726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92994"/>
            <a:ext cx="3984444" cy="29883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4048" y="908720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Руки мамочки моей-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Пара белых лебедей: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Так нежны и так красивы,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Сколько в них тепла и силы!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Целый день они летают ,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Будто устали не знают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90872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540060"/>
            <a:ext cx="3851920" cy="28889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1984530"/>
            <a:ext cx="3332545" cy="4443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90872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48680"/>
            <a:ext cx="3995936" cy="29969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161" y="3545632"/>
            <a:ext cx="3995936" cy="29969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8064" y="1124744"/>
            <a:ext cx="3819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 доме наведут уют, 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Платье новое сошьют,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Приласкают , обогреют-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Руки мамы все умеют!</a:t>
            </a:r>
            <a:endParaRPr lang="ru-RU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90872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620688"/>
            <a:ext cx="3995936" cy="29969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429" y="1807998"/>
            <a:ext cx="3317926" cy="4423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9144000" cy="6552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90872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0" y="404664"/>
            <a:ext cx="4211960" cy="31589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31377"/>
            <a:ext cx="3995936" cy="2996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2795" y="1370385"/>
            <a:ext cx="3427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Обойди весь мир вокруг,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Только знай заранее: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найдешь теплее рук</a:t>
            </a:r>
            <a:endParaRPr lang="ru-RU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 нежнее маминых.</a:t>
            </a:r>
            <a:endParaRPr lang="ru-RU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1752</Words>
  <Application>WPS Presentation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Comic Sans MS</vt:lpstr>
      <vt:lpstr>Microsoft YaHei</vt:lpstr>
      <vt:lpstr/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20</cp:revision>
  <dcterms:created xsi:type="dcterms:W3CDTF">2018-11-22T00:36:00Z</dcterms:created>
  <dcterms:modified xsi:type="dcterms:W3CDTF">2019-12-20T07:59:30Z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1049-11.2.0.9107</vt:lpwstr>
  </property>
</Properties>
</file>