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Акция «Окна Росси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2050" name="Picture 2" descr="http://vlasiha-zato.ru/wp-content/uploads/2020/06/mMV1qYeKEi0.jpg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255327" cy="4484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471286/d797ed29-7946-4580-a2a3-e64effbdcc13/s1200?webp=false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39752" y="2852936"/>
            <a:ext cx="4854352" cy="393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395536" y="274638"/>
            <a:ext cx="8291264" cy="358641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Чувство патриотизма закладывается  с самого детства, через любовь к своим близким, городу в котором живёшь, природе родного края. И конечно участию в жизни своей страны, такие акции дают дополнительную возможность для  формирования патриотического воспитания.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cazzopsj\Desktop\IMG_20200610_124114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3568" y="260648"/>
            <a:ext cx="3096344" cy="624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cazzopsj\Desktop\IMG_20200610_124107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332656"/>
            <a:ext cx="4536504" cy="6272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cazzopsj\Desktop\IMG_20200610_065833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188640"/>
            <a:ext cx="8636558" cy="647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260648"/>
            <a:ext cx="8352928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WPS Presentation</Application>
  <PresentationFormat>Экран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微软雅黑</vt:lpstr>
      <vt:lpstr>Arial Unicode MS</vt:lpstr>
      <vt:lpstr>Тема Office</vt:lpstr>
      <vt:lpstr>Акция «Окна Росси» </vt:lpstr>
      <vt:lpstr>Чувство патриотизма закладывается  с самого детства, через любовь к своим близким, городу в котором живёшь, природе родного края. И конечно участию в жизни своей страны, такие акции дают дополнительную возможность для  формирования патриотического воспитания.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«Окна Росси» </dc:title>
  <dc:creator>scazzopsj</dc:creator>
  <cp:lastModifiedBy>vadim</cp:lastModifiedBy>
  <cp:revision>4</cp:revision>
  <dcterms:created xsi:type="dcterms:W3CDTF">2021-07-31T06:59:41Z</dcterms:created>
  <dcterms:modified xsi:type="dcterms:W3CDTF">2021-07-31T06:59:41Z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