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1" r:id="rId4"/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6E0FD-B42F-4FA9-8F70-71287A7A3133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F800B-1662-4B5F-AE84-F9CAE4553AE1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6E0FD-B42F-4FA9-8F70-71287A7A3133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F800B-1662-4B5F-AE84-F9CAE4553AE1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6E0FD-B42F-4FA9-8F70-71287A7A3133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F800B-1662-4B5F-AE84-F9CAE4553AE1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6E0FD-B42F-4FA9-8F70-71287A7A3133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F800B-1662-4B5F-AE84-F9CAE4553AE1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6E0FD-B42F-4FA9-8F70-71287A7A3133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F800B-1662-4B5F-AE84-F9CAE4553AE1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6E0FD-B42F-4FA9-8F70-71287A7A3133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F800B-1662-4B5F-AE84-F9CAE4553AE1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6E0FD-B42F-4FA9-8F70-71287A7A3133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F800B-1662-4B5F-AE84-F9CAE4553AE1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6E0FD-B42F-4FA9-8F70-71287A7A3133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F800B-1662-4B5F-AE84-F9CAE4553AE1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6E0FD-B42F-4FA9-8F70-71287A7A3133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F800B-1662-4B5F-AE84-F9CAE4553AE1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6E0FD-B42F-4FA9-8F70-71287A7A3133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F800B-1662-4B5F-AE84-F9CAE4553AE1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6E0FD-B42F-4FA9-8F70-71287A7A3133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F800B-1662-4B5F-AE84-F9CAE4553AE1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6E0FD-B42F-4FA9-8F70-71287A7A3133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F800B-1662-4B5F-AE84-F9CAE4553AE1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4.jpeg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рина\Desktop\1618902479_12-phonoteka_org-p-osennii-prazdnichnii-fon-1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57158" y="1928802"/>
            <a:ext cx="9858444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Осенняя пора! </a:t>
            </a:r>
            <a:endParaRPr lang="ru-RU" sz="6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Очей очарованье!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43504" y="5715016"/>
            <a:ext cx="40004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 воспитатель: Баталова М.А.</a:t>
            </a:r>
            <a:endParaRPr lang="ru-RU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МБДОУ ЦРР №28 «Огонек» </a:t>
            </a:r>
            <a:endParaRPr lang="ru-RU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№2 «Огоньки»</a:t>
            </a:r>
            <a:endParaRPr lang="ru-RU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сентябрь 2021г.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рина\Desktop\1618902479_12-phonoteka_org-p-osennii-prazdnichnii-fon-1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14282" y="642918"/>
            <a:ext cx="10072758" cy="526297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Если на деревьях </a:t>
            </a:r>
            <a:endParaRPr lang="ru-RU" sz="3600" b="1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листья пожелтели, </a:t>
            </a:r>
            <a:endParaRPr lang="ru-RU" sz="3600" b="1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Если в край далекий </a:t>
            </a:r>
            <a:endParaRPr lang="ru-RU" sz="3600" b="1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птицы улетели,</a:t>
            </a:r>
            <a:endParaRPr lang="ru-RU" sz="3600" b="1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Если небо хмурое, </a:t>
            </a:r>
            <a:endParaRPr lang="ru-RU" sz="3600" b="1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если дождик льется,</a:t>
            </a:r>
            <a:endParaRPr lang="ru-RU" sz="3600" b="1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Это время года </a:t>
            </a:r>
            <a:endParaRPr lang="ru-RU" sz="3600" b="1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осенью зовется!</a:t>
            </a:r>
            <a:endParaRPr lang="ru-RU" sz="3600" b="1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рина\Desktop\1618902479_12-phonoteka_org-p-osennii-prazdnichnii-fon-1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50" name="Picture 2" descr="C:\Users\Марина\Desktop\пРЕЗЕНТАЦИЯ осень\20210909_11065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5195919" y="447627"/>
            <a:ext cx="2663798" cy="2340000"/>
          </a:xfrm>
          <a:prstGeom prst="rect">
            <a:avLst/>
          </a:prstGeom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642910" y="285728"/>
            <a:ext cx="450059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Вот и осень к нам пришла</a:t>
            </a:r>
            <a:endParaRPr lang="ru-RU" sz="2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подарки принесла!</a:t>
            </a:r>
            <a:endParaRPr lang="ru-RU" sz="2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участок мы идем -</a:t>
            </a:r>
            <a:endParaRPr lang="ru-RU" sz="2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Листья сыплются дождем!</a:t>
            </a:r>
            <a:endParaRPr lang="ru-RU" sz="2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051" name="Picture 3" descr="C:\Users\Марина\Desktop\пРЕЗЕНТАЦИЯ осень\20210909_11122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-38842" y="2610554"/>
            <a:ext cx="3168000" cy="2376000"/>
          </a:xfrm>
          <a:prstGeom prst="rect">
            <a:avLst/>
          </a:prstGeom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2052" name="Picture 4" descr="C:\Users\Марина\Desktop\пРЕЗЕНТАЦИЯ осень\20210909_11130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2538991" y="3676059"/>
            <a:ext cx="3119869" cy="2340000"/>
          </a:xfrm>
          <a:prstGeom prst="rect">
            <a:avLst/>
          </a:prstGeom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>
            <a:off x="5500694" y="3857628"/>
            <a:ext cx="435771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Много на дорожках</a:t>
            </a:r>
            <a:endParaRPr lang="ru-RU" sz="2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листьев </a:t>
            </a:r>
            <a:endParaRPr lang="ru-RU" sz="2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золотых,</a:t>
            </a:r>
            <a:endParaRPr lang="ru-RU" sz="2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Я букет красивый </a:t>
            </a:r>
            <a:endParaRPr lang="ru-RU" sz="2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сделаю из них</a:t>
            </a:r>
            <a:endParaRPr lang="ru-RU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рина\Desktop\1618902479_12-phonoteka_org-p-osennii-prazdnichnii-fon-1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500430" y="428604"/>
            <a:ext cx="5643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Пролетают паутинки</a:t>
            </a:r>
            <a:endParaRPr lang="ru-RU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 паучками в серединке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C:\Users\Марина\Desktop\пРЕЗЕНТАЦИЯ осень\20211006_11265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3640496" y="2717430"/>
            <a:ext cx="2880000" cy="2160000"/>
          </a:xfrm>
          <a:prstGeom prst="rect">
            <a:avLst/>
          </a:prstGeom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3075" name="Picture 3" descr="C:\Users\Марина\Desktop\пРЕЗЕНТАЦИЯ осень\20211006_11270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6355140" y="2003050"/>
            <a:ext cx="2880000" cy="2160000"/>
          </a:xfrm>
          <a:prstGeom prst="rect">
            <a:avLst/>
          </a:prstGeom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3076" name="Picture 4" descr="C:\Users\Марина\Desktop\пРЕЗЕНТАЦИЯ осень\20210909_11102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252975" y="747100"/>
            <a:ext cx="3119869" cy="2340000"/>
          </a:xfrm>
          <a:prstGeom prst="rect">
            <a:avLst/>
          </a:prstGeom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3077" name="Picture 5" descr="C:\Users\Марина\Desktop\пРЕЗЕНТАЦИЯ осень\20210909_11063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782976" y="4003314"/>
            <a:ext cx="2880000" cy="2160000"/>
          </a:xfrm>
          <a:prstGeom prst="rect">
            <a:avLst/>
          </a:prstGeom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рина\Desktop\1618902479_12-phonoteka_org-p-osennii-prazdnichnii-fon-1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098" name="Picture 2" descr="C:\Users\Марина\Desktop\пРЕЗЕНТАЦИЯ осень\20210909_11164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74280" y="788604"/>
            <a:ext cx="2880000" cy="2160000"/>
          </a:xfrm>
          <a:prstGeom prst="rect">
            <a:avLst/>
          </a:prstGeom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4099" name="Picture 3" descr="C:\Users\Марина\Desktop\пРЕЗЕНТАЦИЯ осень\20210909_11175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2926116" y="1288670"/>
            <a:ext cx="2880000" cy="2160000"/>
          </a:xfrm>
          <a:prstGeom prst="rect">
            <a:avLst/>
          </a:prstGeom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857224" y="4286256"/>
            <a:ext cx="50720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Мы трудились, мы старались</a:t>
            </a:r>
            <a:endParaRPr lang="ru-RU" sz="2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Листья в кучку собирали!</a:t>
            </a:r>
            <a:endParaRPr lang="ru-RU" sz="2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Вместе в группу все пойдем</a:t>
            </a:r>
            <a:endParaRPr lang="ru-RU" sz="2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немного отдохнем!</a:t>
            </a:r>
            <a:endParaRPr lang="ru-RU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00" name="Picture 4" descr="C:\Users\Марина\Desktop\пРЕЗЕНТАЦИЯ осень\20210909_11440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5783696" y="859982"/>
            <a:ext cx="2879879" cy="2160000"/>
          </a:xfrm>
          <a:prstGeom prst="rect">
            <a:avLst/>
          </a:prstGeom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4101" name="Picture 5" descr="C:\Users\Марина\Desktop\пРЕЗЕНТАЦИЯ осень\20210909_111158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5712198" y="4074752"/>
            <a:ext cx="2880000" cy="2160000"/>
          </a:xfrm>
          <a:prstGeom prst="rect">
            <a:avLst/>
          </a:prstGeom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рина\Desktop\1618902479_12-phonoteka_org-p-osennii-prazdnichnii-fon-1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14348" y="2500306"/>
            <a:ext cx="8429652" cy="1015663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775</Words>
  <Application>WPS Presentation</Application>
  <PresentationFormat>Экран (4:3)</PresentationFormat>
  <Paragraphs>40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5" baseType="lpstr">
      <vt:lpstr>Arial</vt:lpstr>
      <vt:lpstr>SimSun</vt:lpstr>
      <vt:lpstr>Wingdings</vt:lpstr>
      <vt:lpstr>Times New Roman</vt:lpstr>
      <vt:lpstr>Microsoft YaHei</vt:lpstr>
      <vt:lpstr>Droid Sans Fallback</vt:lpstr>
      <vt:lpstr>Arial Unicode MS</vt:lpstr>
      <vt:lpstr>Calibri</vt:lpstr>
      <vt:lpstr>Тема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Марина</dc:creator>
  <cp:lastModifiedBy>vadim</cp:lastModifiedBy>
  <cp:revision>13</cp:revision>
  <dcterms:created xsi:type="dcterms:W3CDTF">2021-12-05T07:32:15Z</dcterms:created>
  <dcterms:modified xsi:type="dcterms:W3CDTF">2021-12-05T07:32:15Z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1049-11.1.0.10702</vt:lpwstr>
  </property>
</Properties>
</file>