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596971-47A6-4ED3-9361-89341B247392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ACF326-E77E-4377-ADCE-36F0C8379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9B36F-0501-4689-937E-675D54F4453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6890-51F0-482D-B6FA-838E5B5AD38D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EA6D-5E94-40C0-A00C-05A3387CF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2805"/>
      </p:ext>
    </p:extLst>
  </p:cSld>
  <p:clrMapOvr>
    <a:masterClrMapping/>
  </p:clrMapOvr>
  <p:transition spd="slow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3B86-AFF2-44CB-9ED5-979D3763F22E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454F-D825-4062-9B63-F0964CE9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27486"/>
      </p:ext>
    </p:extLst>
  </p:cSld>
  <p:clrMapOvr>
    <a:masterClrMapping/>
  </p:clrMapOvr>
  <p:transition spd="slow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6075-9E50-4197-8845-1CFDC9B89C6E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7AB5-969D-49F4-8258-7FC034AB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01418"/>
      </p:ext>
    </p:extLst>
  </p:cSld>
  <p:clrMapOvr>
    <a:masterClrMapping/>
  </p:clrMapOvr>
  <p:transition spd="slow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67A-1CDA-44D7-AEF5-6C4850DD428C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67BE-99C0-48EF-9EE4-455071C7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30758"/>
      </p:ext>
    </p:extLst>
  </p:cSld>
  <p:clrMapOvr>
    <a:masterClrMapping/>
  </p:clrMapOvr>
  <p:transition spd="slow" advTm="3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493C-D790-4F59-A1D3-29A2764C94B7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3243-9429-438F-9371-87A155E4F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80777"/>
      </p:ext>
    </p:extLst>
  </p:cSld>
  <p:clrMapOvr>
    <a:masterClrMapping/>
  </p:clrMapOvr>
  <p:transition spd="slow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67EE-E918-4126-9E26-4D9B459AE7CE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2280-F725-4B35-981F-E0249FB2C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79881"/>
      </p:ext>
    </p:extLst>
  </p:cSld>
  <p:clrMapOvr>
    <a:masterClrMapping/>
  </p:clrMapOvr>
  <p:transition spd="slow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6758-CED9-46E5-987E-42921F42CDF7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1E98-F440-4E1A-B49B-D9F441DA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65542"/>
      </p:ext>
    </p:extLst>
  </p:cSld>
  <p:clrMapOvr>
    <a:masterClrMapping/>
  </p:clrMapOvr>
  <p:transition spd="slow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B124-DDDE-4A46-9C6B-09E98D2715AC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7801-E5A6-4691-B736-8136CCABB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77750"/>
      </p:ext>
    </p:extLst>
  </p:cSld>
  <p:clrMapOvr>
    <a:masterClrMapping/>
  </p:clrMapOvr>
  <p:transition spd="slow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8290-0343-4C48-86EE-DD9C39F27315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D17C-01D9-445E-B0F8-C400EBBCC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73992"/>
      </p:ext>
    </p:extLst>
  </p:cSld>
  <p:clrMapOvr>
    <a:masterClrMapping/>
  </p:clrMapOvr>
  <p:transition spd="slow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9E6E-6729-4289-9029-5E5C1E457CE7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DDB3-E0F3-4B33-985A-8AD2E6AE4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48599"/>
      </p:ext>
    </p:extLst>
  </p:cSld>
  <p:clrMapOvr>
    <a:masterClrMapping/>
  </p:clrMapOvr>
  <p:transition spd="slow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7485-5F07-47F0-BC6E-0DB0CD97A82A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32AA-6E12-4F6F-B6D2-D29A4C252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01217"/>
      </p:ext>
    </p:extLst>
  </p:cSld>
  <p:clrMapOvr>
    <a:masterClrMapping/>
  </p:clrMapOvr>
  <p:transition spd="slow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F81F1-C368-42AE-A8EF-D80315AE564D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12DBD-DB24-4662-AA4E-9899861C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3" descr="фон птицы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ctr"/>
            <a:r>
              <a:rPr lang="ru-RU" altLang="ru-RU" sz="2800" b="1">
                <a:solidFill>
                  <a:srgbClr val="C00000"/>
                </a:solidFill>
              </a:rPr>
              <a:t>Экологический -  познавательный  проект  «Перелетные птицы»</a:t>
            </a:r>
          </a:p>
          <a:p>
            <a:pPr algn="r"/>
            <a:r>
              <a:rPr lang="ru-RU" altLang="ru-RU" sz="2800" b="1">
                <a:solidFill>
                  <a:srgbClr val="C00000"/>
                </a:solidFill>
              </a:rPr>
              <a:t>         </a:t>
            </a:r>
          </a:p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r"/>
            <a:r>
              <a:rPr lang="ru-RU" altLang="ru-RU" sz="2800" b="1">
                <a:solidFill>
                  <a:srgbClr val="C00000"/>
                </a:solidFill>
              </a:rPr>
              <a:t>                                   </a:t>
            </a:r>
            <a:r>
              <a:rPr lang="ru-RU" altLang="ru-RU" sz="2400" b="1">
                <a:solidFill>
                  <a:srgbClr val="C00000"/>
                </a:solidFill>
              </a:rPr>
              <a:t>Воспитали 5 группы </a:t>
            </a:r>
          </a:p>
          <a:p>
            <a:pPr algn="r"/>
            <a:r>
              <a:rPr lang="ru-RU" altLang="ru-RU" sz="2400" b="1">
                <a:solidFill>
                  <a:srgbClr val="C00000"/>
                </a:solidFill>
              </a:rPr>
              <a:t>                                                                                               Томащук  Е.А</a:t>
            </a:r>
          </a:p>
          <a:p>
            <a:pPr algn="r"/>
            <a:r>
              <a:rPr lang="ru-RU" altLang="ru-RU" sz="2400" b="1">
                <a:solidFill>
                  <a:srgbClr val="C00000"/>
                </a:solidFill>
              </a:rPr>
              <a:t>                                                                     ЯишницинА Н.П </a:t>
            </a:r>
          </a:p>
          <a:p>
            <a:pPr algn="r"/>
            <a:endParaRPr lang="ru-RU" altLang="ru-RU" sz="2800" b="1">
              <a:solidFill>
                <a:srgbClr val="C00000"/>
              </a:solidFill>
            </a:endParaRPr>
          </a:p>
          <a:p>
            <a:pPr algn="r"/>
            <a:endParaRPr lang="ru-RU" altLang="ru-RU" sz="2800">
              <a:solidFill>
                <a:srgbClr val="C00000"/>
              </a:solidFill>
            </a:endParaRPr>
          </a:p>
          <a:p>
            <a:pPr algn="r"/>
            <a:r>
              <a:rPr lang="ru-RU" altLang="ru-RU" sz="2800" b="1">
                <a:solidFill>
                  <a:srgbClr val="C00000"/>
                </a:solidFill>
              </a:rPr>
              <a:t> </a:t>
            </a:r>
            <a:endParaRPr lang="ru-RU" altLang="ru-RU" sz="2800">
              <a:solidFill>
                <a:srgbClr val="C00000"/>
              </a:solidFill>
            </a:endParaRPr>
          </a:p>
          <a:p>
            <a:pPr algn="ctr"/>
            <a:r>
              <a:rPr lang="ru-RU" altLang="ru-RU" sz="2800" b="1">
                <a:solidFill>
                  <a:srgbClr val="C00000"/>
                </a:solidFill>
              </a:rPr>
              <a:t>2019г </a:t>
            </a: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tica-skvorec-obraz-zhizni-i-sreda-obitaniya-skvorca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32656"/>
            <a:ext cx="7166017" cy="45460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258888" y="5229225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i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Берегите природу !</a:t>
            </a: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1844675"/>
            <a:ext cx="78851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 b="1"/>
          </a:p>
          <a:p>
            <a:endParaRPr lang="ru-RU" altLang="ru-RU" sz="1800" b="1"/>
          </a:p>
          <a:p>
            <a:endParaRPr lang="ru-RU" altLang="ru-RU" sz="1800" b="1"/>
          </a:p>
          <a:p>
            <a:endParaRPr lang="ru-RU" altLang="ru-RU" sz="1800" b="1"/>
          </a:p>
          <a:p>
            <a:endParaRPr lang="ru-RU" altLang="ru-RU" sz="1800" b="1"/>
          </a:p>
          <a:p>
            <a:endParaRPr lang="ru-RU" altLang="ru-RU" sz="1800" b="1"/>
          </a:p>
          <a:p>
            <a:endParaRPr lang="ru-RU" altLang="ru-RU" sz="1800"/>
          </a:p>
        </p:txBody>
      </p:sp>
      <p:pic>
        <p:nvPicPr>
          <p:cNvPr id="8" name="Рисунок 7" descr="ptica-skvorec-obraz-zhizni-i-sreda-obitaniya-skvorca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3995936" cy="26572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919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altLang="ru-RU" sz="1400" b="1" dirty="0">
              <a:solidFill>
                <a:srgbClr val="000000"/>
              </a:solidFill>
              <a:ea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ea typeface="Times New Roman" pitchFamily="18" charset="0"/>
              </a:rPr>
              <a:t>Актуальность проекта</a:t>
            </a:r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: А вы знаете ,что у птиц есть тоже праздник ?Он отмечается 1апреля .Это время когда природа просыпается от зимний спячки . Птицы начинаю мигрировать на свою Родину . Чтобы вывести потомство - птенцов Птицы окружают нас, 	 принося человеку огромную  пользу и радость.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В настоящее время, как никогда остро стоит вопрос экологического воспитания дошкольников.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И мы, педагоги, совместно с родителями, должны  воспитывать любовь и бережное отношение к природе.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Основной целью </a:t>
            </a:r>
            <a:r>
              <a:rPr lang="ru-RU" altLang="ru-RU" b="1" dirty="0">
                <a:solidFill>
                  <a:srgbClr val="002060"/>
                </a:solidFill>
                <a:ea typeface="Times New Roman" pitchFamily="18" charset="0"/>
              </a:rPr>
              <a:t>экологического воспитания</a:t>
            </a:r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 является формирование осознанно-правильного отношения детей к объектам природы, с которыми они непосредственно контактируют. 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Дети наше будущее, и если они вырастут неравнодушными к птицам, насекомым, деревьям, цветам, яркому солнцу и нарядной радуге, готовыми встать на защиту слабого птенца или брошенного котёнка, то наши с вами усилия и заботы были не напрасны. 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И тогда, может быть. в нашей стране станет чуть чище воздух, будет чуть меньше бродячих животных, вокруг будут звенеть птичьи трели, реки станут глубокими и прозрачными, а люди добрее.</a:t>
            </a:r>
          </a:p>
          <a:p>
            <a:pPr eaLnBrk="0" hangingPunct="0"/>
            <a:r>
              <a:rPr lang="ru-RU" altLang="ru-RU" dirty="0">
                <a:solidFill>
                  <a:srgbClr val="002060"/>
                </a:solidFill>
                <a:ea typeface="Times New Roman" pitchFamily="18" charset="0"/>
              </a:rPr>
              <a:t>    </a:t>
            </a:r>
          </a:p>
          <a:p>
            <a:pPr eaLnBrk="0" hangingPunct="0"/>
            <a:endParaRPr lang="ru-RU" altLang="ru-RU" dirty="0">
              <a:solidFill>
                <a:srgbClr val="00206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206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206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ea typeface="Times New Roman" pitchFamily="18" charset="0"/>
              </a:rPr>
              <a:t> </a:t>
            </a: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sz="1400" dirty="0">
              <a:solidFill>
                <a:srgbClr val="000000"/>
              </a:solidFill>
              <a:ea typeface="Times New Roman" pitchFamily="18" charset="0"/>
            </a:endParaRPr>
          </a:p>
          <a:p>
            <a:pPr eaLnBrk="0" hangingPunct="0"/>
            <a:endParaRPr lang="ru-RU" altLang="ru-RU" dirty="0">
              <a:ea typeface="Times New Roman" pitchFamily="18" charset="0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Содержимое 5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611188" y="476250"/>
            <a:ext cx="770572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/>
              <a:t> </a:t>
            </a:r>
            <a:endParaRPr lang="ru-RU" altLang="ru-RU" sz="1800">
              <a:latin typeface="Arial" charset="0"/>
            </a:endParaRPr>
          </a:p>
          <a:p>
            <a:r>
              <a:rPr lang="ru-RU" altLang="ru-RU" sz="2000" b="1" i="1" u="sng">
                <a:solidFill>
                  <a:srgbClr val="002060"/>
                </a:solidFill>
                <a:latin typeface="Arial" charset="0"/>
              </a:rPr>
              <a:t>Цель проекта</a:t>
            </a:r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Расширение и углубление представлений детей о перелетных птицах, и формирование бережного и заботливого отношения к ним.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 </a:t>
            </a:r>
          </a:p>
          <a:p>
            <a:r>
              <a:rPr lang="ru-RU" altLang="ru-RU" sz="2000" b="1" i="1" u="sng">
                <a:solidFill>
                  <a:srgbClr val="002060"/>
                </a:solidFill>
                <a:latin typeface="Arial" charset="0"/>
              </a:rPr>
              <a:t>Задачи проекта</a:t>
            </a:r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1. Привлечь родителей к совместной деятельности. Изготовления родителей и детей книжек-самоделок, скворечников 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2. Уточнить внешние признаки птиц, особенности внешнего строения, позволяющие летать.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3. Уточнить представления о перелетных птицах, условиях их обитания, роли человека в жизни птиц.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4. Познакомить с удивительными загадками и тайнами из жизни птиц.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5. Приучать детей заботиться о птицах.</a:t>
            </a:r>
          </a:p>
          <a:p>
            <a:r>
              <a:rPr lang="ru-RU" altLang="ru-RU" sz="2000" b="1" i="1">
                <a:solidFill>
                  <a:srgbClr val="002060"/>
                </a:solidFill>
                <a:latin typeface="Arial" charset="0"/>
              </a:rPr>
              <a:t> </a:t>
            </a:r>
          </a:p>
          <a:p>
            <a:endParaRPr lang="ru-RU" altLang="ru-RU" sz="2000">
              <a:latin typeface="Arial" charset="0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250825" y="-44450"/>
            <a:ext cx="7921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/>
            <a:endParaRPr lang="ru-RU" altLang="ru-RU" sz="1400">
              <a:solidFill>
                <a:srgbClr val="111111"/>
              </a:solidFill>
              <a:ea typeface="Times New Roman" pitchFamily="18" charset="0"/>
            </a:endParaRPr>
          </a:p>
          <a:p>
            <a:pPr indent="228600"/>
            <a:r>
              <a:rPr lang="ru-RU" altLang="ru-RU" sz="2000" i="1">
                <a:solidFill>
                  <a:srgbClr val="002060"/>
                </a:solidFill>
                <a:ea typeface="Times New Roman" pitchFamily="18" charset="0"/>
              </a:rPr>
              <a:t>Цель </a:t>
            </a:r>
            <a:r>
              <a:rPr lang="ru-RU" altLang="ru-RU" sz="2000" b="1" i="1">
                <a:solidFill>
                  <a:srgbClr val="002060"/>
                </a:solidFill>
                <a:ea typeface="Times New Roman" pitchFamily="18" charset="0"/>
              </a:rPr>
              <a:t>проекта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:</a:t>
            </a:r>
            <a:endParaRPr lang="ru-RU" altLang="ru-RU" sz="2000">
              <a:solidFill>
                <a:srgbClr val="002060"/>
              </a:solidFill>
              <a:ea typeface="Times New Roman" pitchFamily="18" charset="0"/>
            </a:endParaRP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Расширение и углубление представлений детей о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перелетных птицах,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 и формирование бережного и заботливого отношения к ним.</a:t>
            </a:r>
          </a:p>
          <a:p>
            <a:pPr indent="228600" eaLnBrk="0" hangingPunct="0"/>
            <a:r>
              <a:rPr lang="ru-RU" altLang="ru-RU" sz="2000" i="1">
                <a:solidFill>
                  <a:srgbClr val="002060"/>
                </a:solidFill>
                <a:ea typeface="Times New Roman" pitchFamily="18" charset="0"/>
              </a:rPr>
              <a:t>Задачи </a:t>
            </a:r>
            <a:r>
              <a:rPr lang="ru-RU" altLang="ru-RU" sz="2000" b="1" i="1">
                <a:solidFill>
                  <a:srgbClr val="002060"/>
                </a:solidFill>
                <a:ea typeface="Times New Roman" pitchFamily="18" charset="0"/>
              </a:rPr>
              <a:t>проекта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:</a:t>
            </a: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1. Привлечь родителей к совместной деятельности. Изготовления родителей и детей книжек-самоделок, скворечников .</a:t>
            </a: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2. Уточнить внешние признаки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птиц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, особенности внешнего строения, позволяющие летать.</a:t>
            </a: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3. Уточнить представления о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перелетных птицах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, условиях их обитания, роли человека в жизни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птиц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.</a:t>
            </a: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4. Познакомить с удивительными загадками и тайнами из жизни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птиц</a:t>
            </a:r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.</a:t>
            </a:r>
          </a:p>
          <a:p>
            <a:pPr indent="228600" eaLnBrk="0" hangingPunct="0"/>
            <a:r>
              <a:rPr lang="ru-RU" altLang="ru-RU" sz="2000">
                <a:solidFill>
                  <a:srgbClr val="002060"/>
                </a:solidFill>
                <a:ea typeface="Times New Roman" pitchFamily="18" charset="0"/>
              </a:rPr>
              <a:t>5. Приучать детей заботиться о </a:t>
            </a:r>
            <a:r>
              <a:rPr lang="ru-RU" altLang="ru-RU" sz="2000" b="1">
                <a:solidFill>
                  <a:srgbClr val="002060"/>
                </a:solidFill>
                <a:ea typeface="Times New Roman" pitchFamily="18" charset="0"/>
              </a:rPr>
              <a:t>птицах.</a:t>
            </a:r>
            <a:endParaRPr lang="ru-RU" altLang="ru-RU" sz="2000">
              <a:solidFill>
                <a:srgbClr val="002060"/>
              </a:solidFill>
              <a:ea typeface="Times New Roman" pitchFamily="18" charset="0"/>
            </a:endParaRPr>
          </a:p>
        </p:txBody>
      </p:sp>
      <p:pic>
        <p:nvPicPr>
          <p:cNvPr id="5126" name="Рисунок 6" descr="IMG_20190411_131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6861175"/>
          </a:xfrm>
        </p:spPr>
      </p:pic>
      <p:pic>
        <p:nvPicPr>
          <p:cNvPr id="6148" name="Рисунок 4" descr="павленко скворечник 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18716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мелехова скворе 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18161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6" descr="баранова скворечнт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957263"/>
            <a:ext cx="18002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7" descr="пилюгина сквореч 1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18161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 descr="поварова варя сквор 1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1816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9" descr="шаманаева сквореч 19г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1816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i="1">
                <a:solidFill>
                  <a:srgbClr val="C00000"/>
                </a:solidFill>
              </a:rPr>
              <a:t>Участники интернет – конкурса природа охраны птиц России     «Лучший скворечник для птиц 2019 «</a:t>
            </a: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pic>
        <p:nvPicPr>
          <p:cNvPr id="5" name="Рисунок 4" descr="IMG-20190412-WA00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1652">
            <a:off x="306489" y="215299"/>
            <a:ext cx="2499742" cy="33329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0180427_1048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273">
            <a:off x="598142" y="4022043"/>
            <a:ext cx="1711569" cy="26932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20190404_07505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977">
            <a:off x="6205615" y="100814"/>
            <a:ext cx="1928813" cy="3429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20190402_11130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0443">
            <a:off x="6656514" y="3974031"/>
            <a:ext cx="1759597" cy="26609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20190402_11133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4714">
            <a:off x="3333656" y="3878033"/>
            <a:ext cx="1744223" cy="28163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IMG_20190325_17123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4039">
            <a:off x="3059832" y="332656"/>
            <a:ext cx="2283718" cy="304495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180427_1041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8156399" cy="45879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27088" y="5661025"/>
            <a:ext cx="8134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i="1">
                <a:solidFill>
                  <a:srgbClr val="C00000"/>
                </a:solidFill>
              </a:rPr>
              <a:t>Наши папы молодцы !Потрудились на славу !  На участки появились 7 скворечников для птиц </a:t>
            </a:r>
            <a:r>
              <a:rPr lang="ru-RU" altLang="ru-RU" sz="1800" i="1">
                <a:solidFill>
                  <a:srgbClr val="C00000"/>
                </a:solidFill>
              </a:rPr>
              <a:t>! </a:t>
            </a: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Содержимое 3" descr="20190411_1016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69251">
            <a:off x="644525" y="3081338"/>
            <a:ext cx="24415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0190401_1648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2696"/>
            <a:ext cx="8156398" cy="45879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476375" y="5876925"/>
            <a:ext cx="694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>
                <a:solidFill>
                  <a:srgbClr val="002060"/>
                </a:solidFill>
              </a:rPr>
              <a:t>Вот такие у нас получились скворечники .</a:t>
            </a: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3688" cy="6858000"/>
          </a:xfrm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84213" y="5229225"/>
            <a:ext cx="8459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i="1">
                <a:solidFill>
                  <a:srgbClr val="002060"/>
                </a:solidFill>
              </a:rPr>
              <a:t> </a:t>
            </a:r>
            <a:r>
              <a:rPr lang="ru-RU" altLang="ru-RU" sz="2800" b="1" i="1">
                <a:solidFill>
                  <a:srgbClr val="002060"/>
                </a:solidFill>
              </a:rPr>
              <a:t>Родители совместно с детьми изготовили 18 познавательных книг о</a:t>
            </a:r>
          </a:p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 «Перелетных птицах нашего края « </a:t>
            </a:r>
          </a:p>
        </p:txBody>
      </p:sp>
      <p:pic>
        <p:nvPicPr>
          <p:cNvPr id="9" name="Рисунок 8" descr="IMG_20190411_131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8640"/>
            <a:ext cx="6768752" cy="48879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80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Семенюк Вадим</cp:lastModifiedBy>
  <cp:revision>24</cp:revision>
  <dcterms:created xsi:type="dcterms:W3CDTF">2019-05-19T04:34:26Z</dcterms:created>
  <dcterms:modified xsi:type="dcterms:W3CDTF">2019-05-30T05:46:38Z</dcterms:modified>
</cp:coreProperties>
</file>