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94EA-BB6D-4131-BF2E-5D6849E3A73F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0131-D198-4BF5-B1EF-24FF46059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1787-959D-4D36-AD19-5566F3EE1E66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F205-D75F-4A68-96D8-A1ED9B94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89E2-BA15-4365-A2D6-83379D9DBD97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DB89-1642-49F7-83C6-608D50FC6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FD65-7D4B-42B3-8B92-928F5B306FC4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252C-42ED-4E68-8803-2053DDABA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4926-B161-4039-927E-469B1E7BA429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FC1B-9633-48A3-9F31-06277131A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0DB1-64B0-4514-9323-151661E389A7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F04F-9111-4593-BD50-E0F534E65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09C3-D500-4A82-AC05-2BE56E507D5E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FB91-4FED-49C1-B50D-6E96410FA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82BA-636F-4BEA-9DF4-E4DBE01860CB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10B2-9C38-4458-9C91-E37D8E350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EF38-B3D3-4839-A16C-14DFDF173CB9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0170-8C1F-49C6-B6C9-EC9C9E80F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2C4B-0B89-4EDA-8579-7AB00A7AC2A8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872E2-5EFE-41C0-A7B2-CA9A143B0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E7F84-2ABE-4601-AA27-D3CED3B0A850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5EA0-98F9-4BB0-B5C6-6E0395092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5290FF-962F-46E6-AB18-AD81A2235B1E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F63512-3BF8-421E-8C68-DFF2F2CEF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95600" y="3733800"/>
            <a:ext cx="365760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2133600"/>
            <a:ext cx="8458199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Презентация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«Очень любим мы играть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нашей группе № 5»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343400" y="5486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Выполнила: Дедова Н.Н.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52800" y="6172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2015год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Руся\Desktop\Новая папка (2)\P10600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40924" y="1483924"/>
            <a:ext cx="5164211" cy="3872764"/>
          </a:xfrm>
          <a:prstGeom prst="roundRect">
            <a:avLst/>
          </a:prstGeom>
          <a:noFill/>
        </p:spPr>
      </p:pic>
      <p:pic>
        <p:nvPicPr>
          <p:cNvPr id="23555" name="Picture 3" descr="C:\Users\Руся\Desktop\Новая папка (2)\P106008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071673" y="1490927"/>
            <a:ext cx="5221817" cy="3916363"/>
          </a:xfrm>
          <a:prstGeom prst="round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162800" cy="944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Пазлы вместе собирать,</a:t>
            </a:r>
          </a:p>
        </p:txBody>
      </p:sp>
      <p:pic>
        <p:nvPicPr>
          <p:cNvPr id="22530" name="Picture 2" descr="C:\Users\Руся\Desktop\Новая папка (2)\P10509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1295400"/>
            <a:ext cx="6751108" cy="5063331"/>
          </a:xfrm>
          <a:prstGeom prst="round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191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Бегать, прыгать, танцевать,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79" name="Picture 3" descr="C:\Users\Руся\Desktop\Новая папка (2)\P10601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512873" y="1287727"/>
            <a:ext cx="6034617" cy="4525963"/>
          </a:xfrm>
          <a:prstGeom prst="roundRect">
            <a:avLst/>
          </a:prstGeom>
        </p:spPr>
      </p:pic>
      <p:pic>
        <p:nvPicPr>
          <p:cNvPr id="24580" name="Picture 4" descr="C:\Users\Руся\Desktop\Новая папка (2)\P10601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247" y="2672247"/>
            <a:ext cx="4307855" cy="323056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Приглашать гостей в свой дом.</a:t>
            </a:r>
          </a:p>
        </p:txBody>
      </p:sp>
      <p:pic>
        <p:nvPicPr>
          <p:cNvPr id="2" name="Picture 2" descr="C:\Users\Руся\Desktop\Новая папка (2)\P10601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4258963" cy="4419600"/>
          </a:xfrm>
          <a:prstGeom prst="roundRect">
            <a:avLst/>
          </a:prstGeom>
        </p:spPr>
      </p:pic>
      <p:pic>
        <p:nvPicPr>
          <p:cNvPr id="25603" name="Picture 3" descr="C:\Users\Руся\Desktop\Новая папка (2)\P10509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93941" y="2083059"/>
            <a:ext cx="5080517" cy="38100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Руся\Desktop\Новая папка (2)\P10601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7767109" cy="5825332"/>
          </a:xfrm>
          <a:prstGeom prst="round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В общем, весело живём!   </a:t>
            </a:r>
          </a:p>
        </p:txBody>
      </p:sp>
      <p:pic>
        <p:nvPicPr>
          <p:cNvPr id="2" name="Picture 2" descr="C:\Users\Руся\Desktop\Новая папка (2)\P10601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1371600"/>
            <a:ext cx="4343400" cy="5053591"/>
          </a:xfrm>
          <a:prstGeom prst="round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7159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sz="4000" dirty="0" smtClean="0">
                <a:solidFill>
                  <a:srgbClr val="C00000"/>
                </a:solidFill>
              </a:rPr>
              <a:t>Мы играем на площадке,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Руся\Desktop\Новая папка (2)\Новая папка\P10601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447800"/>
            <a:ext cx="4875415" cy="3657600"/>
          </a:xfrm>
          <a:prstGeom prst="roundRect">
            <a:avLst/>
          </a:prstGeom>
        </p:spPr>
      </p:pic>
      <p:pic>
        <p:nvPicPr>
          <p:cNvPr id="14340" name="Picture 4" descr="C:\Users\Руся\Desktop\Новая папка (2)\P10601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89562" y="1011238"/>
            <a:ext cx="4079875" cy="2667000"/>
          </a:xfrm>
          <a:prstGeom prst="roundRect">
            <a:avLst/>
          </a:prstGeom>
          <a:noFill/>
        </p:spPr>
      </p:pic>
      <p:pic>
        <p:nvPicPr>
          <p:cNvPr id="14339" name="Picture 3" descr="C:\Users\Руся\Desktop\Новая папка (2)\Новая папка\P10601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357437" cy="31242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Руся\Desktop\Новая папка (2)\Новая папка\P10601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516438" cy="3429000"/>
          </a:xfrm>
          <a:prstGeom prst="roundRect">
            <a:avLst/>
          </a:prstGeom>
          <a:noFill/>
        </p:spPr>
      </p:pic>
      <p:pic>
        <p:nvPicPr>
          <p:cNvPr id="3" name="Picture 3" descr="C:\Users\Руся\Desktop\Новая папка (2)\Новая папка\P106019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23165" y="1930035"/>
            <a:ext cx="4926869" cy="2895600"/>
          </a:xfrm>
          <a:prstGeom prst="roundRect">
            <a:avLst/>
          </a:prstGeom>
          <a:noFill/>
        </p:spPr>
      </p:pic>
      <p:pic>
        <p:nvPicPr>
          <p:cNvPr id="7" name="Picture 2" descr="C:\Users\Руся\Desktop\Новая папка (2)\Новая папка\P10601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4689476" cy="33528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48600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 группе конструируем...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7" name="Picture 3" descr="C:\Users\Руся\Desktop\Новая папка (2)\P10509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4693708" cy="3520281"/>
          </a:xfrm>
          <a:prstGeom prst="roundRect">
            <a:avLst/>
          </a:prstGeom>
        </p:spPr>
      </p:pic>
      <p:pic>
        <p:nvPicPr>
          <p:cNvPr id="16388" name="Picture 4" descr="C:\Users\Руся\Desktop\Новая папка (2)\P10509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59784" y="1898216"/>
            <a:ext cx="4211638" cy="315840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Руся\Desktop\Новая папка (2)\P10509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2940" y="1119740"/>
            <a:ext cx="4079876" cy="3059596"/>
          </a:xfrm>
          <a:prstGeom prst="roundRect">
            <a:avLst/>
          </a:prstGeom>
          <a:noFill/>
        </p:spPr>
      </p:pic>
      <p:pic>
        <p:nvPicPr>
          <p:cNvPr id="3" name="Picture 3" descr="C:\Users\Руся\Desktop\Новая папка (2)\P10509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77656" y="1661144"/>
            <a:ext cx="4648200" cy="437391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Руся\Desktop\Новая папка (2)\P10509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28590" y="2072210"/>
            <a:ext cx="4993749" cy="3744930"/>
          </a:xfrm>
          <a:prstGeom prst="roundRect">
            <a:avLst/>
          </a:prstGeom>
          <a:noFill/>
        </p:spPr>
      </p:pic>
      <p:pic>
        <p:nvPicPr>
          <p:cNvPr id="3" name="Picture 3" descr="C:\Users\Руся\Desktop\Новая папка (2)\Новая папка\P10602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283738" cy="39624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Руся\Desktop\Новая папка (2)\P10509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24800" cy="5942995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6576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Очень любим рисовать,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3" name="Picture 3" descr="C:\Users\Руся\Desktop\Новая папка (2)\Новая папка\P10602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93795" y="1283005"/>
            <a:ext cx="5995010" cy="4495800"/>
          </a:xfrm>
          <a:prstGeom prst="roundRect">
            <a:avLst/>
          </a:prstGeom>
          <a:noFill/>
        </p:spPr>
      </p:pic>
      <p:pic>
        <p:nvPicPr>
          <p:cNvPr id="20484" name="Picture 4" descr="C:\Users\Руся\Desktop\Новая папка (2)\Новая папка\P106019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743200"/>
            <a:ext cx="4627562" cy="3470672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белый фон, Детские обои, банан, рисунки, обезьяна картинки на рабочий стол 50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Руся\Desktop\Новая папка (2)\P10508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391400" cy="554298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54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  Мы играем на площадке,</vt:lpstr>
      <vt:lpstr>Презентация PowerPoint</vt:lpstr>
      <vt:lpstr>В группе конструируем...</vt:lpstr>
      <vt:lpstr>Презентация PowerPoint</vt:lpstr>
      <vt:lpstr>Презентация PowerPoint</vt:lpstr>
      <vt:lpstr>Презентация PowerPoint</vt:lpstr>
      <vt:lpstr>Очень любим рисовать,</vt:lpstr>
      <vt:lpstr>Презентация PowerPoint</vt:lpstr>
      <vt:lpstr>Презентация PowerPoint</vt:lpstr>
      <vt:lpstr>Пазлы вместе собирать,</vt:lpstr>
      <vt:lpstr>Бегать, прыгать, танцевать,</vt:lpstr>
      <vt:lpstr>Приглашать гостей в свой дом.</vt:lpstr>
      <vt:lpstr>Презентация PowerPoint</vt:lpstr>
      <vt:lpstr>В общем, весело живём!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Руся</dc:creator>
  <cp:lastModifiedBy>Administrator</cp:lastModifiedBy>
  <cp:revision>11</cp:revision>
  <dcterms:created xsi:type="dcterms:W3CDTF">2015-05-25T07:44:54Z</dcterms:created>
  <dcterms:modified xsi:type="dcterms:W3CDTF">2015-05-28T14:59:17Z</dcterms:modified>
</cp:coreProperties>
</file>