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83" r:id="rId4"/>
    <p:sldId id="257" r:id="rId5"/>
    <p:sldId id="267" r:id="rId6"/>
    <p:sldId id="26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82" r:id="rId15"/>
    <p:sldId id="281" r:id="rId16"/>
    <p:sldId id="280" r:id="rId17"/>
    <p:sldId id="279" r:id="rId18"/>
    <p:sldId id="278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ru-RU" sz="4900" dirty="0" err="1" smtClean="0"/>
              <a:t>Фотоотчет</a:t>
            </a:r>
            <a:r>
              <a:rPr lang="ru-RU" sz="4900" dirty="0" smtClean="0"/>
              <a:t> о работе</a:t>
            </a:r>
            <a:br>
              <a:rPr lang="ru-RU" sz="4900" dirty="0" smtClean="0"/>
            </a:br>
            <a:r>
              <a:rPr lang="ru-RU" sz="4900" dirty="0" smtClean="0"/>
              <a:t>кружка «Оригами»</a:t>
            </a:r>
            <a:br>
              <a:rPr lang="ru-RU" sz="4900" dirty="0" smtClean="0"/>
            </a:br>
            <a:r>
              <a:rPr lang="ru-RU" sz="2700" dirty="0" smtClean="0"/>
              <a:t>группа № 5 «Подсолнушки»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572140"/>
            <a:ext cx="6400800" cy="71438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Воспитатель: Дедова Н.Н.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«Рыбки»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785794"/>
            <a:ext cx="3000396" cy="2018448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785926"/>
            <a:ext cx="5324476" cy="3192605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48" y="4000504"/>
            <a:ext cx="4325931" cy="2593869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4700566" cy="1470025"/>
          </a:xfrm>
        </p:spPr>
        <p:txBody>
          <a:bodyPr/>
          <a:lstStyle/>
          <a:p>
            <a:r>
              <a:rPr lang="ru-RU" dirty="0" smtClean="0"/>
              <a:t>«Голуби»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3143248"/>
            <a:ext cx="5681666" cy="3406780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285728"/>
            <a:ext cx="4500594" cy="3348020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5843574" cy="1470025"/>
          </a:xfrm>
        </p:spPr>
        <p:txBody>
          <a:bodyPr/>
          <a:lstStyle/>
          <a:p>
            <a:r>
              <a:rPr lang="ru-RU" dirty="0" smtClean="0"/>
              <a:t>«Цветы  для мамы»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8556974" cy="4357718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5414946" cy="1470025"/>
          </a:xfrm>
        </p:spPr>
        <p:txBody>
          <a:bodyPr/>
          <a:lstStyle/>
          <a:p>
            <a:r>
              <a:rPr lang="ru-RU" dirty="0" smtClean="0"/>
              <a:t>«Павлин»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28"/>
            <a:ext cx="3214710" cy="3899158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14620"/>
            <a:ext cx="6467452" cy="3877945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«Лисёнок»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571612"/>
            <a:ext cx="8286776" cy="4972065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641084">
            <a:off x="4891284" y="2477658"/>
            <a:ext cx="5097358" cy="3058415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028781">
            <a:off x="-581313" y="2480896"/>
            <a:ext cx="4897562" cy="2938537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Валентика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2223781" y="2348195"/>
            <a:ext cx="4597292" cy="2758375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7955" y="543493"/>
            <a:ext cx="4649368" cy="4276714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2571744"/>
            <a:ext cx="4286280" cy="3481407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214818"/>
            <a:ext cx="2357454" cy="2286016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428604"/>
            <a:ext cx="3700434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«Сумочка </a:t>
            </a:r>
            <a:br>
              <a:rPr lang="ru-RU" dirty="0" smtClean="0"/>
            </a:br>
            <a:r>
              <a:rPr lang="ru-RU" dirty="0" smtClean="0"/>
              <a:t>для мамы»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«Скат»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8326459" cy="4992623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5629260" cy="1470025"/>
          </a:xfrm>
        </p:spPr>
        <p:txBody>
          <a:bodyPr/>
          <a:lstStyle/>
          <a:p>
            <a:r>
              <a:rPr lang="ru-RU" dirty="0" smtClean="0"/>
              <a:t>«Божья коровка»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234252">
            <a:off x="432303" y="2240193"/>
            <a:ext cx="5610228" cy="3363946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046221" y="1811639"/>
            <a:ext cx="5837904" cy="3500462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«Космическая ракета»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8467748" cy="3643338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>
            <a:lum bright="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00042"/>
            <a:ext cx="7786742" cy="5929354"/>
          </a:xfrm>
        </p:spPr>
        <p:txBody>
          <a:bodyPr>
            <a:normAutofit fontScale="47500" lnSpcReduction="20000"/>
          </a:bodyPr>
          <a:lstStyle/>
          <a:p>
            <a:pPr algn="l" fontAlgn="t"/>
            <a:r>
              <a:rPr lang="ru-RU" b="1" dirty="0" smtClean="0">
                <a:solidFill>
                  <a:schemeClr val="tx1"/>
                </a:solidFill>
              </a:rPr>
              <a:t>Цель -</a:t>
            </a:r>
            <a:r>
              <a:rPr lang="ru-RU" dirty="0" smtClean="0">
                <a:solidFill>
                  <a:schemeClr val="tx1"/>
                </a:solidFill>
              </a:rPr>
              <a:t>  овладение дошкольниками элементарными  приемами техники оригами.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Задачи: 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Обучающие:</a:t>
            </a:r>
            <a:endParaRPr lang="ru-RU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Формировать  умения следовать устным инструкциям. 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Обучать  различным приемам работы с бумагой. 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Знакомить детей с основными геометрическими понятиями: круг, квадрат, треугольник, угол, сторона, вершина и т.д. Обогащать  словарь ребенка специальными терминами. 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Создавать композиции с изделиями, выполненными в технике оригами.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  Развивающие:</a:t>
            </a:r>
            <a:endParaRPr lang="ru-RU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Развивать внимание, память, логическое и пространственное  воображения. Развивать мелкую моторику  рук и глазомер. 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Развивать  художественный  вкус, творческие способности и фантазии детей. 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Развивать у детей способность работать руками, приучать  к точным движениям пальцев,  совершенствовать мелкую моторику рук, развивать  глазомер. 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Развивать пространственное воображение.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 Воспитательные:</a:t>
            </a:r>
            <a:endParaRPr lang="ru-RU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Воспитывать интерес к искусству оригами. 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Способствовать созданию игровых ситуаций, расширять коммуникативные способности детей. 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Совершенствовать трудовые навыки, формировать культуру труда, учить аккуратности, умению бережно и экономно использовать материал, содержать в порядке рабочее место.</a:t>
            </a:r>
            <a:r>
              <a:rPr lang="ru-RU" b="1" dirty="0" smtClean="0">
                <a:solidFill>
                  <a:schemeClr val="tx1"/>
                </a:solidFill>
              </a:rPr>
              <a:t>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428868"/>
            <a:ext cx="7772400" cy="147002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3357586"/>
          </a:xfrm>
        </p:spPr>
        <p:txBody>
          <a:bodyPr/>
          <a:lstStyle/>
          <a:p>
            <a:r>
              <a:rPr lang="ru-RU" dirty="0" smtClean="0"/>
              <a:t>Представляем Вашему вниманию наши поделки…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816046">
            <a:off x="242316" y="2280307"/>
            <a:ext cx="4607751" cy="3071834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869567">
            <a:off x="4055054" y="2199712"/>
            <a:ext cx="4795564" cy="3714776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857256"/>
          </a:xfrm>
        </p:spPr>
        <p:txBody>
          <a:bodyPr/>
          <a:lstStyle/>
          <a:p>
            <a:r>
              <a:rPr lang="ru-RU" dirty="0" smtClean="0"/>
              <a:t>«Стаканчик»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229830">
            <a:off x="5363682" y="891993"/>
            <a:ext cx="3889455" cy="2618704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075337">
            <a:off x="142767" y="1216738"/>
            <a:ext cx="4621886" cy="3421069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3286124"/>
            <a:ext cx="6183319" cy="3357586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500042"/>
            <a:ext cx="4500594" cy="1041397"/>
          </a:xfrm>
        </p:spPr>
        <p:txBody>
          <a:bodyPr/>
          <a:lstStyle/>
          <a:p>
            <a:r>
              <a:rPr lang="ru-RU" dirty="0" smtClean="0"/>
              <a:t>«Котёнок»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«Зайчик»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3786214" cy="4764186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206689">
            <a:off x="4152601" y="1864578"/>
            <a:ext cx="5326063" cy="3193557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3339389" y="1804091"/>
            <a:ext cx="2660279" cy="2623950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656166">
            <a:off x="-367327" y="2292380"/>
            <a:ext cx="5109792" cy="3063879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736293">
            <a:off x="4648505" y="2374785"/>
            <a:ext cx="5109792" cy="3063879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«Черепашка»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7166"/>
            <a:ext cx="5753104" cy="3449615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928934"/>
            <a:ext cx="6253963" cy="3749935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8215370" cy="1470025"/>
          </a:xfrm>
        </p:spPr>
        <p:txBody>
          <a:bodyPr/>
          <a:lstStyle/>
          <a:p>
            <a:r>
              <a:rPr lang="ru-RU" dirty="0" smtClean="0"/>
              <a:t>                                        «Собачка»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«Пароход», «Кораблик»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714488"/>
            <a:ext cx="5181600" cy="3106936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999636">
            <a:off x="4353644" y="2395472"/>
            <a:ext cx="4748040" cy="3305872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82</Words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Фотоотчет о работе кружка «Оригами» группа № 5 «Подсолнушки» </vt:lpstr>
      <vt:lpstr>Слайд 2</vt:lpstr>
      <vt:lpstr>Представляем Вашему вниманию наши поделки…</vt:lpstr>
      <vt:lpstr>«Стаканчик»</vt:lpstr>
      <vt:lpstr>«Котёнок»</vt:lpstr>
      <vt:lpstr>«Зайчик»</vt:lpstr>
      <vt:lpstr>«Черепашка»</vt:lpstr>
      <vt:lpstr>                                        «Собачка»</vt:lpstr>
      <vt:lpstr>«Пароход», «Кораблик»</vt:lpstr>
      <vt:lpstr>«Рыбки»</vt:lpstr>
      <vt:lpstr>«Голуби»</vt:lpstr>
      <vt:lpstr>«Цветы  для мамы»</vt:lpstr>
      <vt:lpstr>«Павлин»</vt:lpstr>
      <vt:lpstr>«Лисёнок»</vt:lpstr>
      <vt:lpstr>«Валентика»</vt:lpstr>
      <vt:lpstr>«Сумочка  для мамы»</vt:lpstr>
      <vt:lpstr>«Скат»</vt:lpstr>
      <vt:lpstr>«Божья коровка»</vt:lpstr>
      <vt:lpstr>«Космическая ракета»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2017-02-26T09:27:19Z</dcterms:created>
  <dcterms:modified xsi:type="dcterms:W3CDTF">2017-04-23T16:48:32Z</dcterms:modified>
</cp:coreProperties>
</file>