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50" y="4293096"/>
            <a:ext cx="8229600" cy="25649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Impact" panose="020B0806030902050204" pitchFamily="34" charset="0"/>
              </a:rPr>
              <a:t>ДЕНЬ </a:t>
            </a:r>
            <a:r>
              <a:rPr lang="ru-RU" dirty="0" smtClean="0">
                <a:solidFill>
                  <a:srgbClr val="FF0000"/>
                </a:solidFill>
                <a:latin typeface="Impact" panose="020B0806030902050204" pitchFamily="34" charset="0"/>
              </a:rPr>
              <a:t>ИМЕНИННИКА</a:t>
            </a:r>
            <a:br>
              <a:rPr lang="ru-RU" dirty="0" smtClean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ru-RU" sz="3100" dirty="0" smtClean="0">
                <a:solidFill>
                  <a:srgbClr val="00B050"/>
                </a:solidFill>
                <a:latin typeface="Impact" panose="020B0806030902050204" pitchFamily="34" charset="0"/>
              </a:rPr>
              <a:t>Средняя группа № 6 «Кузнечики»</a:t>
            </a:r>
            <a:br>
              <a:rPr lang="ru-RU" sz="3100" dirty="0" smtClean="0">
                <a:solidFill>
                  <a:srgbClr val="00B050"/>
                </a:solidFill>
                <a:latin typeface="Impact" panose="020B0806030902050204" pitchFamily="34" charset="0"/>
              </a:rPr>
            </a:br>
            <a:r>
              <a:rPr lang="ru-RU" sz="3100" dirty="0" smtClean="0">
                <a:solidFill>
                  <a:srgbClr val="00B050"/>
                </a:solidFill>
                <a:latin typeface="Impact" panose="020B0806030902050204" pitchFamily="34" charset="0"/>
              </a:rPr>
              <a:t>                                                        </a:t>
            </a:r>
            <a:r>
              <a:rPr lang="ru-RU" sz="3100" dirty="0" smtClean="0">
                <a:solidFill>
                  <a:srgbClr val="FFC000"/>
                </a:solidFill>
                <a:latin typeface="Impact" panose="020B0806030902050204" pitchFamily="34" charset="0"/>
              </a:rPr>
              <a:t>Выполнили: Тарасова Н. П.</a:t>
            </a:r>
            <a:br>
              <a:rPr lang="ru-RU" sz="3100" dirty="0" smtClean="0">
                <a:solidFill>
                  <a:srgbClr val="FFC000"/>
                </a:solidFill>
                <a:latin typeface="Impact" panose="020B0806030902050204" pitchFamily="34" charset="0"/>
              </a:rPr>
            </a:br>
            <a:r>
              <a:rPr lang="ru-RU" sz="3100" dirty="0" smtClean="0">
                <a:solidFill>
                  <a:srgbClr val="FFC000"/>
                </a:solidFill>
                <a:latin typeface="Impact" panose="020B0806030902050204" pitchFamily="34" charset="0"/>
              </a:rPr>
              <a:t>                                                                                             Низамова Д. Д.</a:t>
            </a:r>
            <a:br>
              <a:rPr lang="ru-RU" sz="3100" dirty="0" smtClean="0">
                <a:solidFill>
                  <a:srgbClr val="FFC000"/>
                </a:solidFill>
                <a:latin typeface="Impact" panose="020B0806030902050204" pitchFamily="34" charset="0"/>
              </a:rPr>
            </a:br>
            <a:r>
              <a:rPr lang="ru-RU" sz="3100" dirty="0" smtClean="0">
                <a:solidFill>
                  <a:srgbClr val="FFC000"/>
                </a:solidFill>
                <a:latin typeface="Impact" panose="020B0806030902050204" pitchFamily="34" charset="0"/>
              </a:rPr>
              <a:t>2021</a:t>
            </a:r>
            <a:endParaRPr lang="ru-RU" sz="31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pic>
        <p:nvPicPr>
          <p:cNvPr id="1026" name="Picture 2" descr="C:\Users\Я\Downloads\100023348674b0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73050" y="908720"/>
            <a:ext cx="8229600" cy="3514444"/>
          </a:xfrm>
          <a:prstGeom prst="rect">
            <a:avLst/>
          </a:prstGeom>
          <a:noFill/>
        </p:spPr>
      </p:pic>
      <p:pic>
        <p:nvPicPr>
          <p:cNvPr id="5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52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274638"/>
            <a:ext cx="2386608" cy="58186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Как на Ромины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именины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Испекли мы каравай.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Ну-ка, Рома, не теряйся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Кого хочешь, выбирай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2050" name="Picture 2" descr="C:\Users\Я\Downloads\15-09-2021_04-12-56\20210610_100145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-1206283" y="1875220"/>
            <a:ext cx="5676477" cy="2616856"/>
          </a:xfrm>
          <a:prstGeom prst="rect">
            <a:avLst/>
          </a:prstGeom>
          <a:noFill/>
        </p:spPr>
      </p:pic>
      <p:pic>
        <p:nvPicPr>
          <p:cNvPr id="2051" name="Picture 3" descr="C:\Users\Я\Downloads\15-09-2021_04-12-56\20210610_100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23363" y="1885148"/>
            <a:ext cx="5760640" cy="2655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934" y="3068960"/>
            <a:ext cx="5594762" cy="3600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 каравай мы поиграли,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Дружно Рому поздравляли.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Рома глазки закрывай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И подарок получай.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Я\Downloads\15-09-2021_04-12-56\20210610_100133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4584603" y="1760213"/>
            <a:ext cx="5831440" cy="2688294"/>
          </a:xfrm>
          <a:prstGeom prst="rect">
            <a:avLst/>
          </a:prstGeom>
          <a:noFill/>
        </p:spPr>
      </p:pic>
      <p:pic>
        <p:nvPicPr>
          <p:cNvPr id="3075" name="Picture 3" descr="C:\Users\Я\Downloads\15-09-2021_04-12-56\20210610_1005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02463"/>
            <a:ext cx="5623184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Рома был сегодня рад, поздравленьям от ребят.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Он за стол их пригласил , шоколадом угостил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pic>
        <p:nvPicPr>
          <p:cNvPr id="4098" name="Picture 2" descr="C:\Users\Я\Downloads\15-09-2021_04-12-56\20210610_100458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67544" y="548680"/>
            <a:ext cx="8229600" cy="3793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5818658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WPS Presentation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Impact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ДЕНЬ ИМЕНИННИКА Средняя группа № 6 «Кузнечики»                                                         Выполнили: Тарасова Н. П.                                                                                              Низамова Д. Д. 2021</vt:lpstr>
      <vt:lpstr>Как на Ромины  именины  Испекли мы каравай.  Ну-ка, Рома, не теряйся  Кого хочешь, выбирай.</vt:lpstr>
      <vt:lpstr>В каравай мы поиграли,  Дружно Рому поздравляли.  Рома глазки закрывай    И подарок получай. </vt:lpstr>
      <vt:lpstr>Рома был сегодня рад, поздравленьям от ребят. Он за стол их пригласил , шоколадом угостил.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10</cp:revision>
  <dcterms:created xsi:type="dcterms:W3CDTF">2021-12-15T15:34:25Z</dcterms:created>
  <dcterms:modified xsi:type="dcterms:W3CDTF">2021-12-15T15:34:25Z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