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3" r:id="rId7"/>
    <p:sldId id="269" r:id="rId8"/>
    <p:sldId id="265" r:id="rId9"/>
    <p:sldId id="266" r:id="rId10"/>
    <p:sldId id="275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7E08-E6EA-4EF6-9D18-45216A81D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AEC60-6E9B-4693-A659-A74E8C3B79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true"/>
          <p:nvPr/>
        </p:nvSpPr>
        <p:spPr>
          <a:xfrm>
            <a:off x="539552" y="2469783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Проект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«Путешествие в страну денег»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true"/>
          <p:nvPr/>
        </p:nvSpPr>
        <p:spPr>
          <a:xfrm>
            <a:off x="4328795" y="4188460"/>
            <a:ext cx="506793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Проект реализовали дети, </a:t>
            </a:r>
            <a:endParaRPr lang="ru-RU" sz="2000" dirty="0"/>
          </a:p>
          <a:p>
            <a:r>
              <a:rPr lang="ru-RU" sz="2000" dirty="0"/>
              <a:t>родители и воспитатели </a:t>
            </a:r>
            <a:endParaRPr lang="ru-RU" sz="2000" dirty="0"/>
          </a:p>
          <a:p>
            <a:r>
              <a:rPr lang="ru-RU" sz="2000" dirty="0"/>
              <a:t>группы№7 «Бабочки»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Бердск 2021 г.</a:t>
            </a:r>
            <a:endParaRPr lang="ru-RU" dirty="0"/>
          </a:p>
        </p:txBody>
      </p:sp>
      <p:sp>
        <p:nvSpPr>
          <p:cNvPr id="6" name="TextBox 5"/>
          <p:cNvSpPr txBox="true"/>
          <p:nvPr/>
        </p:nvSpPr>
        <p:spPr>
          <a:xfrm>
            <a:off x="1259632" y="126876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 дошкольное образовательное учреждение «Центр развития ребенка – детский сад  №28 «Огонек»</a:t>
            </a:r>
            <a:endParaRPr lang="ru-RU" dirty="0"/>
          </a:p>
        </p:txBody>
      </p:sp>
      <p:pic>
        <p:nvPicPr>
          <p:cNvPr id="7" name="Picture 2"/>
          <p:cNvPicPr>
            <a:picLocks noChangeAspect="true" noChangeArrowheads="true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9440" y="1196340"/>
            <a:ext cx="831850" cy="71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17665"/>
            <a:ext cx="7427168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Результаты проекта</a:t>
            </a:r>
            <a:endParaRPr lang="ru-RU" sz="2400" b="1" dirty="0"/>
          </a:p>
          <a:p>
            <a:r>
              <a:rPr lang="ru-RU" sz="2400" dirty="0"/>
              <a:t>По завершению проектных мероприятий дети могут: 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1.	Активно использовать в игровой деятельности основные экономические понятия и категории, которым было уделено внимание в ходе реализации проектных мероприятий (деньги, цена, товар, семейный бюджет и пр.). </a:t>
            </a:r>
            <a:endParaRPr lang="ru-RU" sz="2400" dirty="0"/>
          </a:p>
          <a:p>
            <a:pPr marL="457200" indent="-457200">
              <a:buAutoNum type="arabicPeriod" startAt="2"/>
            </a:pPr>
            <a:r>
              <a:rPr lang="ru-RU" sz="2400" dirty="0"/>
              <a:t>Осознавать и соизмерять свои потребности и возможности. </a:t>
            </a:r>
            <a:endParaRPr lang="ru-RU" sz="2400" dirty="0"/>
          </a:p>
          <a:p>
            <a:r>
              <a:rPr lang="ru-RU" sz="2400" b="1" dirty="0"/>
              <a:t>Критерии и показатели эффективности проекта: </a:t>
            </a:r>
            <a:endParaRPr lang="ru-RU" sz="2400" b="1" dirty="0"/>
          </a:p>
          <a:p>
            <a:pPr marL="342900" indent="-342900">
              <a:buAutoNum type="arabicPeriod"/>
            </a:pPr>
            <a:r>
              <a:rPr lang="ru-RU" sz="2400" dirty="0"/>
              <a:t>Дети используют в сюжетно-ролевых играх понятия деньги, цена, товар. </a:t>
            </a: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Бережно относятся к своим вещам, игрушкам, книгам. 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true"/>
          <p:nvPr/>
        </p:nvSpPr>
        <p:spPr>
          <a:xfrm>
            <a:off x="1690584" y="234888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B0F0"/>
                </a:solidFill>
              </a:rPr>
              <a:t>Спасибо за внимание!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-1907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true"/>
          <p:nvPr/>
        </p:nvSpPr>
        <p:spPr>
          <a:xfrm>
            <a:off x="611560" y="4766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32707"/>
            <a:ext cx="8383960" cy="603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Актуальность</a:t>
            </a:r>
            <a:endParaRPr lang="ru-RU" b="1" dirty="0"/>
          </a:p>
          <a:p>
            <a:r>
              <a:rPr lang="ru-RU" sz="1600" dirty="0"/>
              <a:t>Финансовое просвещение и воспитание детей дошкольного возраста – сравнительно новое направление в дошкольной педагогике, отражающее интерес педагогической и родительской общественности к глобальной социальной проблеме, неотделимой от развития ребенка с первых лет его жизни.</a:t>
            </a:r>
            <a:endParaRPr lang="ru-RU" sz="1600" dirty="0"/>
          </a:p>
          <a:p>
            <a:r>
              <a:rPr lang="ru-RU" sz="1600" dirty="0"/>
              <a:t>Дети рано включаются в экономическую составляющую жизни семьи: знакомятся с деньгами, рекламой, ходят с родителями за покупками в магазин, овладевая, таким образом, первичными экономическими знаниями, пока еще на житейском уровне.</a:t>
            </a:r>
            <a:endParaRPr lang="ru-RU" sz="1600" dirty="0"/>
          </a:p>
          <a:p>
            <a:r>
              <a:rPr lang="ru-RU" sz="1600" dirty="0"/>
              <a:t>С детства детям нужно прививать чувство ответственности и долга во всех сферах жизни,в том числе и финансовой, это поможет им в будущем не влезать в долги, держать себя в рамках имеющихся средств и аккуратно вести свой бюджет.</a:t>
            </a:r>
            <a:endParaRPr lang="ru-RU" sz="1600" dirty="0"/>
          </a:p>
          <a:p>
            <a:r>
              <a:rPr lang="ru-RU" sz="1600" dirty="0"/>
              <a:t> </a:t>
            </a:r>
            <a:endParaRPr lang="ru-RU" sz="1600" b="1" dirty="0"/>
          </a:p>
          <a:p>
            <a:r>
              <a:rPr lang="ru-RU" sz="1600" b="1" dirty="0"/>
              <a:t>Основные идеи проекта: </a:t>
            </a:r>
            <a:endParaRPr lang="ru-RU" sz="1600" b="1" dirty="0"/>
          </a:p>
          <a:p>
            <a:r>
              <a:rPr lang="ru-RU" sz="1600" dirty="0"/>
              <a:t>1.	Человек в современном мире не может сам производить всё, что ему нужно для жизни, поэтому необходима специализация в производстве товаров. </a:t>
            </a:r>
            <a:endParaRPr lang="ru-RU" sz="1600" dirty="0"/>
          </a:p>
          <a:p>
            <a:r>
              <a:rPr lang="ru-RU" sz="1600" dirty="0"/>
              <a:t>2.	Обмен товарами – путь удовлетворения экономических потребностей. </a:t>
            </a:r>
            <a:endParaRPr lang="ru-RU" sz="1600" dirty="0"/>
          </a:p>
          <a:p>
            <a:r>
              <a:rPr lang="ru-RU" sz="1600" dirty="0"/>
              <a:t>3.	Деньги – универсальное и удобное средство обмена. </a:t>
            </a:r>
            <a:endParaRPr lang="ru-RU" sz="1600" dirty="0"/>
          </a:p>
          <a:p>
            <a:r>
              <a:rPr lang="ru-RU" sz="1600" dirty="0"/>
              <a:t>4.	Заработная плата – цена работы по производству товаров. </a:t>
            </a:r>
            <a:endParaRPr lang="ru-RU" sz="1600" dirty="0"/>
          </a:p>
          <a:p>
            <a:r>
              <a:rPr lang="ru-RU" sz="1600" dirty="0"/>
              <a:t>5.	Цена – количество денег, которые люди платят за товар. </a:t>
            </a:r>
            <a:endParaRPr lang="ru-RU" sz="1600" dirty="0"/>
          </a:p>
          <a:p>
            <a:r>
              <a:rPr lang="ru-RU" sz="1600" dirty="0"/>
              <a:t>6.	Рынок – обмен товарами продавцами и покупателями. </a:t>
            </a:r>
            <a:endParaRPr lang="ru-RU" sz="1600" dirty="0"/>
          </a:p>
          <a:p>
            <a:r>
              <a:rPr lang="ru-RU" sz="1600" dirty="0"/>
              <a:t>7.	Семейный бюджет – деньги, которые семья может тратить на свои нужды по своему усмотрению. 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309186"/>
            <a:ext cx="8712968" cy="636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 проекта: </a:t>
            </a:r>
            <a:r>
              <a:rPr lang="ru-RU" sz="2000" dirty="0"/>
              <a:t>обеспечить социальное и финансовое образование детей старшего дошкольного возраста, содействовать формированию позитивной социализации и личностному развитию дошкольника.  </a:t>
            </a:r>
            <a:endParaRPr lang="ru-RU" sz="2000" dirty="0"/>
          </a:p>
          <a:p>
            <a:r>
              <a:rPr lang="ru-RU" sz="2000" b="1" dirty="0"/>
              <a:t>Задачи проекта</a:t>
            </a: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формировать финансовую грамотность, навыки сбережения и трат для создания максимальных возможностей в своей жизни; 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развитие позитивного и благоприятного восприятия себя как личности;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формировать основы экономической культуры у детей-дошкольников;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активизировать познавательную деятельность, развивающую основы экономики, посредством разнообразных видов детской деятельности;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совершенствовать коммуникативные качества детей; </a:t>
            </a:r>
            <a:endParaRPr lang="ru-RU" sz="2000" dirty="0"/>
          </a:p>
          <a:p>
            <a:r>
              <a:rPr lang="ru-RU" sz="2000" dirty="0"/>
              <a:t>укреплять взаимоотношения в детском коллективе (взаимопомощь, взаимовыручка, дружеские отношения и пр.). </a:t>
            </a:r>
            <a:endParaRPr lang="ru-RU" sz="2000" dirty="0"/>
          </a:p>
          <a:p>
            <a:endParaRPr lang="ru-RU" sz="2000" b="1" dirty="0"/>
          </a:p>
          <a:p>
            <a:r>
              <a:rPr lang="ru-RU" sz="2000" b="1" dirty="0"/>
              <a:t>Участники проекта: </a:t>
            </a:r>
            <a:endParaRPr lang="ru-RU" sz="2000" b="1" dirty="0"/>
          </a:p>
          <a:p>
            <a:pPr marL="457200" indent="-457200">
              <a:buAutoNum type="arabicPeriod"/>
            </a:pPr>
            <a:r>
              <a:rPr lang="ru-RU" sz="2000" dirty="0"/>
              <a:t>дети;  </a:t>
            </a: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/>
              <a:t>воспитатели группы</a:t>
            </a:r>
            <a:r>
              <a:rPr lang="ru-RU" sz="2800" dirty="0"/>
              <a:t>; </a:t>
            </a:r>
            <a:endParaRPr lang="ru-RU" sz="2800" dirty="0"/>
          </a:p>
          <a:p>
            <a:r>
              <a:rPr lang="ru-RU" sz="2000" dirty="0"/>
              <a:t>3.     родители. </a:t>
            </a:r>
            <a:endParaRPr lang="ru-RU" sz="2000" dirty="0"/>
          </a:p>
          <a:p>
            <a:endParaRPr lang="ru-RU" sz="2000" b="1" dirty="0"/>
          </a:p>
          <a:p>
            <a:r>
              <a:rPr lang="ru-RU" sz="2000" b="1" dirty="0"/>
              <a:t>Сроки реализации проекта: </a:t>
            </a:r>
            <a:r>
              <a:rPr lang="ru-RU" sz="2000" dirty="0"/>
              <a:t>1 неделя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124744"/>
            <a:ext cx="7110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Формы работы: </a:t>
            </a:r>
            <a:endParaRPr lang="ru-RU" sz="2400" b="1" dirty="0"/>
          </a:p>
          <a:p>
            <a:r>
              <a:rPr lang="ru-RU" sz="2400" dirty="0"/>
              <a:t>•	беседа, обсуждение, дискуссия, </a:t>
            </a:r>
            <a:endParaRPr lang="ru-RU" sz="2400" dirty="0"/>
          </a:p>
          <a:p>
            <a:r>
              <a:rPr lang="ru-RU" sz="2400" dirty="0"/>
              <a:t>•	просмотр слайд-презентации, мультфильмов, </a:t>
            </a:r>
            <a:endParaRPr lang="ru-RU" sz="2400" dirty="0"/>
          </a:p>
          <a:p>
            <a:r>
              <a:rPr lang="ru-RU" sz="2400" dirty="0"/>
              <a:t>•	чтение художественной литературы, </a:t>
            </a:r>
            <a:endParaRPr lang="ru-RU" sz="2400" dirty="0"/>
          </a:p>
          <a:p>
            <a:r>
              <a:rPr lang="ru-RU" sz="2400" dirty="0"/>
              <a:t>•	игровые ситуации, </a:t>
            </a:r>
            <a:endParaRPr lang="ru-RU" sz="2400" dirty="0"/>
          </a:p>
          <a:p>
            <a:r>
              <a:rPr lang="ru-RU" sz="2400" dirty="0"/>
              <a:t>•	решение проблемных ситуаций, </a:t>
            </a:r>
            <a:endParaRPr lang="ru-RU" sz="2400" dirty="0"/>
          </a:p>
          <a:p>
            <a:r>
              <a:rPr lang="ru-RU" sz="2400" dirty="0"/>
              <a:t>•	рассматривание картин, </a:t>
            </a:r>
            <a:endParaRPr lang="ru-RU" sz="2400" dirty="0"/>
          </a:p>
          <a:p>
            <a:r>
              <a:rPr lang="ru-RU" sz="2400" dirty="0"/>
              <a:t>•	сюжетно-ролевая игра, </a:t>
            </a:r>
            <a:endParaRPr lang="ru-RU" sz="2400" dirty="0"/>
          </a:p>
          <a:p>
            <a:r>
              <a:rPr lang="ru-RU" sz="2400" dirty="0"/>
              <a:t>•	продуктивная деятельность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86089"/>
            <a:ext cx="7859216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Этапы проекта </a:t>
            </a:r>
            <a:endParaRPr lang="ru-RU" sz="3600" b="1" dirty="0"/>
          </a:p>
          <a:p>
            <a:r>
              <a:rPr lang="ru-RU" sz="2800" b="1" dirty="0"/>
              <a:t>1 этап – организационный: </a:t>
            </a:r>
            <a:endParaRPr lang="ru-RU" sz="2800" b="1" dirty="0"/>
          </a:p>
          <a:p>
            <a:r>
              <a:rPr lang="ru-RU" sz="2800" dirty="0"/>
              <a:t>1)	</a:t>
            </a:r>
            <a:r>
              <a:rPr lang="ru-RU" sz="2800" dirty="0">
                <a:sym typeface="+mn-ea"/>
              </a:rPr>
              <a:t>Изучение методической и художественной литературы для детей по выбранной тематике.</a:t>
            </a:r>
            <a:r>
              <a:rPr lang="ru-RU" sz="2800" dirty="0"/>
              <a:t> </a:t>
            </a:r>
            <a:endParaRPr lang="ru-RU" sz="2800" dirty="0"/>
          </a:p>
          <a:p>
            <a:pPr marL="514350" indent="-514350">
              <a:buAutoNum type="arabicParenR" startAt="2"/>
            </a:pPr>
            <a:r>
              <a:rPr lang="ru-RU" sz="2800" dirty="0">
                <a:sym typeface="+mn-ea"/>
              </a:rPr>
              <a:t>Информирование родителей о планировании работы с детьми по проекту «Путешествие в страну денег».</a:t>
            </a:r>
            <a:endParaRPr lang="ru-RU" sz="2800" dirty="0"/>
          </a:p>
          <a:p>
            <a:pPr marL="514350" indent="-514350">
              <a:buAutoNum type="arabicParenR" startAt="2"/>
            </a:pPr>
            <a:r>
              <a:rPr lang="ru-RU" sz="2800" dirty="0"/>
              <a:t>Подбор художественной литературы, мультфильмов, презентаций для детей по выбранной тематике.</a:t>
            </a:r>
            <a:endParaRPr lang="ru-RU" sz="2800" dirty="0"/>
          </a:p>
          <a:p>
            <a:pPr marL="514350" indent="-514350">
              <a:buAutoNum type="arabicParenR" startAt="2"/>
            </a:pPr>
            <a:r>
              <a:rPr lang="ru-RU" sz="2800" dirty="0"/>
              <a:t>Подбор необходимого оборудования и пособий для практического обогащения проекта. </a:t>
            </a:r>
            <a:endParaRPr lang="ru-R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3588" y="352395"/>
            <a:ext cx="8229600" cy="427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 этап - практический:  </a:t>
            </a:r>
            <a:r>
              <a:rPr lang="ru-RU" sz="2800" dirty="0"/>
              <a:t>р</a:t>
            </a:r>
            <a:r>
              <a:rPr lang="ru-RU" sz="2400" dirty="0">
                <a:sym typeface="+mn-ea"/>
              </a:rPr>
              <a:t>еализация проектных мероприятий</a:t>
            </a:r>
            <a:endParaRPr lang="ru-RU" sz="2400" b="1" dirty="0"/>
          </a:p>
          <a:p>
            <a:r>
              <a:rPr lang="ru-RU" sz="2000" dirty="0">
                <a:sym typeface="+mn-ea"/>
              </a:rPr>
              <a:t>Беседа с детьми «Семейный бюджет и расходы семьи»</a:t>
            </a:r>
            <a:endParaRPr lang="ru-RU" sz="2000" dirty="0"/>
          </a:p>
          <a:p>
            <a:r>
              <a:rPr lang="ru-RU" sz="2000" dirty="0"/>
              <a:t>НОД «Путешествие в страну Финансов»</a:t>
            </a:r>
            <a:endParaRPr lang="ru-RU" sz="2000" dirty="0"/>
          </a:p>
          <a:p>
            <a:r>
              <a:rPr lang="ru-RU" sz="2000" dirty="0"/>
              <a:t>НОД по художественно-эстетическому развитию  «Моя будущая профессия», изготовление копилок.</a:t>
            </a:r>
            <a:endParaRPr lang="ru-RU" sz="2000" dirty="0"/>
          </a:p>
          <a:p>
            <a:r>
              <a:rPr lang="ru-RU" sz="2000" dirty="0"/>
              <a:t>Выставка «Деньги разных стран», «Юбилейные монеты России»</a:t>
            </a:r>
            <a:endParaRPr lang="ru-RU" sz="2000" dirty="0"/>
          </a:p>
          <a:p>
            <a:r>
              <a:rPr lang="ru-RU" sz="2000" dirty="0"/>
              <a:t>Разучивание пословиц о труде, деньгах, подбор загадок  по теме</a:t>
            </a:r>
            <a:endParaRPr lang="ru-RU" sz="2000" dirty="0"/>
          </a:p>
          <a:p>
            <a:r>
              <a:rPr lang="ru-RU" sz="2000" dirty="0">
                <a:sym typeface="+mn-ea"/>
              </a:rPr>
              <a:t>Просмотр мультфильмов по выбранной тематике. </a:t>
            </a:r>
            <a:endParaRPr lang="ru-RU" sz="2000" dirty="0"/>
          </a:p>
          <a:p>
            <a:r>
              <a:rPr lang="ru-RU" sz="2000" dirty="0"/>
              <a:t>Командная игра «Расходы. Как потратить деньги с пользой»,</a:t>
            </a:r>
            <a:endParaRPr lang="ru-RU" sz="2000" dirty="0"/>
          </a:p>
          <a:p>
            <a:r>
              <a:rPr lang="ru-RU" sz="2000" dirty="0"/>
              <a:t> «Как проверить и посчитать деньги» </a:t>
            </a:r>
            <a:endParaRPr lang="ru-RU" sz="2000" dirty="0"/>
          </a:p>
          <a:p>
            <a:r>
              <a:rPr lang="ru-RU" sz="2000" dirty="0"/>
              <a:t>Дидактическая игра «Хочу и надо», «Помощники или угадай, какая это профессия» </a:t>
            </a:r>
            <a:endParaRPr lang="ru-RU" sz="2000" dirty="0"/>
          </a:p>
        </p:txBody>
      </p:sp>
      <p:pic>
        <p:nvPicPr>
          <p:cNvPr id="4" name="Замещающее содержимое 3" descr="IMG_20210329_093818"/>
          <p:cNvPicPr>
            <a:picLocks noChangeAspect="true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3660" y="4815205"/>
            <a:ext cx="3146425" cy="1770380"/>
          </a:xfrm>
          <a:prstGeom prst="rect">
            <a:avLst/>
          </a:prstGeom>
        </p:spPr>
      </p:pic>
      <p:pic>
        <p:nvPicPr>
          <p:cNvPr id="6" name="Замещающее содержимое 5" descr="IMG_20210331_155216"/>
          <p:cNvPicPr>
            <a:picLocks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365" y="4850765"/>
            <a:ext cx="3020060" cy="1699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true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" name="Объект 9"/>
          <p:cNvPicPr>
            <a:picLocks noGrp="true" noChangeAspect="true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2727325"/>
            <a:ext cx="4038600" cy="2271395"/>
          </a:xfrm>
        </p:spPr>
      </p:pic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5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020" y="654685"/>
            <a:ext cx="8512175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3 этап - заключительный: </a:t>
            </a:r>
            <a:endParaRPr lang="ru-RU" sz="2800" b="1" dirty="0"/>
          </a:p>
          <a:p>
            <a:r>
              <a:rPr lang="ru-RU" sz="2800" dirty="0"/>
              <a:t>Презентация проектов детей</a:t>
            </a:r>
            <a:endParaRPr lang="ru-RU" sz="2800" dirty="0"/>
          </a:p>
          <a:p>
            <a:r>
              <a:rPr lang="ru-RU" sz="2800" dirty="0"/>
              <a:t>Викторина</a:t>
            </a:r>
            <a:r>
              <a:rPr lang="ru-RU" sz="2800" dirty="0">
                <a:sym typeface="+mn-ea"/>
              </a:rPr>
              <a:t>"Путешествие в денежную страну"</a:t>
            </a:r>
            <a:endParaRPr lang="ru-RU" sz="2800" dirty="0"/>
          </a:p>
          <a:p>
            <a:r>
              <a:rPr lang="ru-RU" sz="2800" dirty="0">
                <a:sym typeface="+mn-ea"/>
              </a:rPr>
              <a:t>Подведение итогов реализации проектов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8" name="Замещающее содержимое 7" descr="IMG_20201023_101239"/>
          <p:cNvPicPr>
            <a:picLocks noChangeAspect="true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30525" y="4498975"/>
            <a:ext cx="3076575" cy="2307590"/>
          </a:xfrm>
          <a:prstGeom prst="rect">
            <a:avLst/>
          </a:prstGeom>
        </p:spPr>
      </p:pic>
      <p:pic>
        <p:nvPicPr>
          <p:cNvPr id="11" name="Рисунок 1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" y="2579370"/>
            <a:ext cx="3502025" cy="19710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3"/>
          <p:cNvPicPr>
            <a:picLocks noChangeAspect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>
          <a:xfrm>
            <a:off x="5805805" y="2505075"/>
            <a:ext cx="2880995" cy="21196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true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1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74639"/>
            <a:ext cx="7931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Викторина для детей </a:t>
            </a:r>
            <a:endParaRPr lang="ru-RU" sz="3200" dirty="0"/>
          </a:p>
          <a:p>
            <a:pPr algn="ctr"/>
            <a:r>
              <a:rPr lang="ru-RU" sz="3200" dirty="0"/>
              <a:t>"Путешествие в денежную страну"</a:t>
            </a:r>
            <a:endParaRPr lang="ru-RU" sz="3200" dirty="0"/>
          </a:p>
        </p:txBody>
      </p:sp>
      <p:pic>
        <p:nvPicPr>
          <p:cNvPr id="10" name="Объект 9"/>
          <p:cNvPicPr>
            <a:picLocks noGrp="true" noChangeAspect="true"/>
          </p:cNvPicPr>
          <p:nvPr>
            <p:ph sz="half" idx="1"/>
          </p:nvPr>
        </p:nvPicPr>
        <p:blipFill rotWithShape="true">
          <a:blip r:embed="rId2"/>
          <a:srcRect/>
          <a:stretch>
            <a:fillRect/>
          </a:stretch>
        </p:blipFill>
        <p:spPr>
          <a:xfrm>
            <a:off x="286385" y="2654935"/>
            <a:ext cx="4296410" cy="32651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Замещающее содержимое 7" descr="IMG_20210111_101740"/>
          <p:cNvPicPr>
            <a:picLocks noChangeAspect="true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8895" y="3366770"/>
            <a:ext cx="3403600" cy="25533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true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835" y="450215"/>
            <a:ext cx="7028815" cy="40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с родителями</a:t>
            </a:r>
            <a:endParaRPr lang="ru-RU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/>
          </a:p>
          <a:p>
            <a:r>
              <a:rPr lang="ru-RU" sz="2400" dirty="0"/>
              <a:t>Консультации и рекомендации для родителей.</a:t>
            </a:r>
            <a:endParaRPr lang="ru-RU" sz="2400" dirty="0"/>
          </a:p>
          <a:p>
            <a:r>
              <a:rPr lang="ru-RU" sz="2400" dirty="0"/>
              <a:t>Подготовка интерактивного плаката  для родителей</a:t>
            </a:r>
            <a:endParaRPr lang="ru-RU" sz="2400" dirty="0"/>
          </a:p>
          <a:p>
            <a:r>
              <a:rPr lang="ru-RU" sz="2400" dirty="0"/>
              <a:t>Подбор родителями загадок и пословиц  по теме проекта.</a:t>
            </a:r>
            <a:endParaRPr lang="ru-RU" sz="2400" dirty="0"/>
          </a:p>
          <a:p>
            <a:r>
              <a:rPr lang="ru-RU" sz="2400" dirty="0"/>
              <a:t>Изготовление атрибутов для игр и  викторины.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true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2615" y="3804920"/>
            <a:ext cx="4585335" cy="25787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Изображение 6" descr="Безымянный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325" y="3134360"/>
            <a:ext cx="2548255" cy="360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4464</Words>
  <Application>WPS Presentation</Application>
  <PresentationFormat>Экран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微软雅黑</vt:lpstr>
      <vt:lpstr>Arial Unicode MS</vt:lpstr>
      <vt:lpstr>Phetsarath OT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17</cp:revision>
  <dcterms:created xsi:type="dcterms:W3CDTF">2021-04-06T12:30:06Z</dcterms:created>
  <dcterms:modified xsi:type="dcterms:W3CDTF">2021-04-06T12:30:06Z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