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5" r:id="rId3"/>
    <p:sldId id="256" r:id="rId4"/>
    <p:sldId id="262" r:id="rId5"/>
    <p:sldId id="257" r:id="rId6"/>
    <p:sldId id="259" r:id="rId7"/>
    <p:sldId id="258" r:id="rId8"/>
    <p:sldId id="261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56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true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DF30A3D0-8D48-40C2-A228-A701CC21B45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E33A7EC1-1AED-482D-97B2-FFF9CA8EEDB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true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DF30A3D0-8D48-40C2-A228-A701CC21B45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E33A7EC1-1AED-482D-97B2-FFF9CA8EEDB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true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true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DF30A3D0-8D48-40C2-A228-A701CC21B45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E33A7EC1-1AED-482D-97B2-FFF9CA8EEDB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DF30A3D0-8D48-40C2-A228-A701CC21B45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E33A7EC1-1AED-482D-97B2-FFF9CA8EEDB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true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DF30A3D0-8D48-40C2-A228-A701CC21B45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E33A7EC1-1AED-482D-97B2-FFF9CA8EEDB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true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true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DF30A3D0-8D48-40C2-A228-A701CC21B45E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E33A7EC1-1AED-482D-97B2-FFF9CA8EEDB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true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true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true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true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DF30A3D0-8D48-40C2-A228-A701CC21B45E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E33A7EC1-1AED-482D-97B2-FFF9CA8EEDB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DF30A3D0-8D48-40C2-A228-A701CC21B45E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E33A7EC1-1AED-482D-97B2-FFF9CA8EEDB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DF30A3D0-8D48-40C2-A228-A701CC21B45E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E33A7EC1-1AED-482D-97B2-FFF9CA8EEDB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true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true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DF30A3D0-8D48-40C2-A228-A701CC21B45E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E33A7EC1-1AED-482D-97B2-FFF9CA8EEDB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true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true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DF30A3D0-8D48-40C2-A228-A701CC21B45E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E33A7EC1-1AED-482D-97B2-FFF9CA8EEDB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true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true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0A3D0-8D48-40C2-A228-A701CC21B45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true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true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A7EC1-1AED-482D-97B2-FFF9CA8EEDBA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true" noChangeArrowheads="true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true" noChangeArrowheads="true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2753" y="4221088"/>
            <a:ext cx="3096344" cy="231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true" noChangeArrowheads="true"/>
          </p:cNvPicPr>
          <p:nvPr/>
        </p:nvPicPr>
        <p:blipFill rotWithShape="true">
          <a:blip r:embed="rId3"/>
          <a:srcRect l="-5250" t="-3367"/>
          <a:stretch>
            <a:fillRect/>
          </a:stretch>
        </p:blipFill>
        <p:spPr bwMode="auto">
          <a:xfrm rot="19971650">
            <a:off x="3814697" y="689477"/>
            <a:ext cx="4355974" cy="4048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true"/>
          <p:nvPr/>
        </p:nvSpPr>
        <p:spPr>
          <a:xfrm>
            <a:off x="3707904" y="594928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2020 год</a:t>
            </a:r>
            <a:endParaRPr lang="ru-RU" b="1" dirty="0"/>
          </a:p>
        </p:txBody>
      </p:sp>
      <p:sp>
        <p:nvSpPr>
          <p:cNvPr id="3" name="TextBox 2"/>
          <p:cNvSpPr txBox="true"/>
          <p:nvPr/>
        </p:nvSpPr>
        <p:spPr>
          <a:xfrm>
            <a:off x="5109875" y="5303117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</a:rPr>
              <a:t>Подготовила воспитатель: Ивашина Анастасия Витальевна</a:t>
            </a:r>
            <a:endParaRPr lang="ru-RU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true"/>
          <p:nvPr/>
        </p:nvSpPr>
        <p:spPr>
          <a:xfrm>
            <a:off x="799049" y="836712"/>
            <a:ext cx="4320480" cy="2970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dirty="0" smtClean="0">
                <a:solidFill>
                  <a:srgbClr val="996600"/>
                </a:solidFill>
              </a:rPr>
              <a:t>Экскурсия в игровую студию «Лукоморье»</a:t>
            </a:r>
            <a:endParaRPr lang="ru-RU" sz="3200" b="1" dirty="0" smtClean="0">
              <a:solidFill>
                <a:srgbClr val="9966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ru-RU" sz="3200" b="1" dirty="0" smtClean="0">
                <a:solidFill>
                  <a:srgbClr val="996600"/>
                </a:solidFill>
              </a:rPr>
              <a:t>Игровое занятие «Откуда хлеб пришел»</a:t>
            </a:r>
            <a:endParaRPr lang="ru-RU" sz="3200" b="1" dirty="0">
              <a:solidFill>
                <a:srgbClr val="99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true" noChangeArrowheads="true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rcRect/>
          <a:stretch>
            <a:fillRect/>
          </a:stretch>
        </p:blipFill>
        <p:spPr bwMode="auto">
          <a:xfrm>
            <a:off x="-3177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620688"/>
            <a:ext cx="4572000" cy="18867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dirty="0" smtClean="0">
                <a:solidFill>
                  <a:srgbClr val="00B050"/>
                </a:solidFill>
                <a:latin typeface="Bookman Old Style" pitchFamily="18" charset="0"/>
              </a:rPr>
              <a:t>Из чего печётся хлеб,</a:t>
            </a:r>
            <a:endParaRPr lang="ru-RU" sz="2000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000" dirty="0" smtClean="0">
                <a:solidFill>
                  <a:srgbClr val="00B050"/>
                </a:solidFill>
                <a:latin typeface="Bookman Old Style" pitchFamily="18" charset="0"/>
              </a:rPr>
              <a:t>Что едим мы на обед?</a:t>
            </a:r>
            <a:endParaRPr lang="ru-RU" sz="2000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000" dirty="0" smtClean="0">
                <a:solidFill>
                  <a:srgbClr val="00B050"/>
                </a:solidFill>
                <a:latin typeface="Bookman Old Style" pitchFamily="18" charset="0"/>
              </a:rPr>
              <a:t>Хлеб печётся из муки,</a:t>
            </a:r>
            <a:endParaRPr lang="ru-RU" sz="2000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000" dirty="0" smtClean="0">
                <a:solidFill>
                  <a:srgbClr val="00B050"/>
                </a:solidFill>
                <a:latin typeface="Bookman Old Style" pitchFamily="18" charset="0"/>
              </a:rPr>
              <a:t>Что дают нам колоски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9" name="Picture 5"/>
          <p:cNvPicPr>
            <a:picLocks noChangeAspect="true" noChangeArrowheads="true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640" y="2564904"/>
            <a:ext cx="2751956" cy="376256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true" noChangeArrowheads="true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040" y="1268760"/>
            <a:ext cx="3268534" cy="44424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true" noChangeArrowheads="true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true" noChangeArrowheads="true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8231" y="980728"/>
            <a:ext cx="3488923" cy="46977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true" noChangeArrowheads="true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9592" y="980729"/>
            <a:ext cx="3456384" cy="46977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true" noChangeArrowheads="true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rcRect/>
          <a:stretch>
            <a:fillRect/>
          </a:stretch>
        </p:blipFill>
        <p:spPr bwMode="auto">
          <a:xfrm>
            <a:off x="0" y="-3109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4016" y="679222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solidFill>
                  <a:srgbClr val="00B050"/>
                </a:solidFill>
                <a:latin typeface="Bookman Old Style" pitchFamily="18" charset="0"/>
              </a:rPr>
              <a:t>В каждом зёрнышке пшеницы</a:t>
            </a:r>
            <a:endParaRPr lang="ru-RU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 algn="ctr"/>
            <a:endParaRPr lang="ru-RU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 algn="ctr"/>
            <a:r>
              <a:rPr lang="ru-RU" dirty="0" smtClean="0">
                <a:solidFill>
                  <a:srgbClr val="00B050"/>
                </a:solidFill>
                <a:latin typeface="Bookman Old Style" pitchFamily="18" charset="0"/>
              </a:rPr>
              <a:t>Летом и зимой</a:t>
            </a:r>
            <a:endParaRPr lang="ru-RU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 algn="ctr"/>
            <a:endParaRPr lang="ru-RU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 algn="ctr"/>
            <a:r>
              <a:rPr lang="ru-RU" dirty="0" smtClean="0">
                <a:solidFill>
                  <a:srgbClr val="00B050"/>
                </a:solidFill>
                <a:latin typeface="Bookman Old Style" pitchFamily="18" charset="0"/>
              </a:rPr>
              <a:t>Сила солнышка хранится</a:t>
            </a:r>
            <a:endParaRPr lang="ru-RU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 algn="ctr"/>
            <a:endParaRPr lang="ru-RU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 algn="ctr"/>
            <a:r>
              <a:rPr lang="ru-RU" dirty="0" smtClean="0">
                <a:solidFill>
                  <a:srgbClr val="00B050"/>
                </a:solidFill>
                <a:latin typeface="Bookman Old Style" pitchFamily="18" charset="0"/>
              </a:rPr>
              <a:t>И земли родной.</a:t>
            </a:r>
            <a:endParaRPr lang="ru-RU" dirty="0">
              <a:solidFill>
                <a:srgbClr val="00B050"/>
              </a:solidFill>
              <a:latin typeface="Bookman Old Style" pitchFamily="18" charset="0"/>
            </a:endParaRPr>
          </a:p>
        </p:txBody>
      </p:sp>
      <p:pic>
        <p:nvPicPr>
          <p:cNvPr id="8194" name="Picture 2"/>
          <p:cNvPicPr>
            <a:picLocks noChangeAspect="true" noChangeArrowheads="true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6016" y="1340768"/>
            <a:ext cx="3286125" cy="452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true" noChangeArrowheads="true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40717" y="2842933"/>
            <a:ext cx="2467486" cy="34905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true" noChangeArrowheads="true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true" noChangeArrowheads="true"/>
          </p:cNvPicPr>
          <p:nvPr/>
        </p:nvPicPr>
        <p:blipFill rotWithShape="true">
          <a:blip r:embed="rId2"/>
          <a:srcRect/>
          <a:stretch>
            <a:fillRect/>
          </a:stretch>
        </p:blipFill>
        <p:spPr bwMode="auto">
          <a:xfrm>
            <a:off x="4427984" y="804505"/>
            <a:ext cx="3976092" cy="52489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1412776"/>
            <a:ext cx="396044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ru-RU" dirty="0" smtClean="0">
                <a:solidFill>
                  <a:srgbClr val="00B050"/>
                </a:solidFill>
                <a:latin typeface="Bookman Old Style" pitchFamily="18" charset="0"/>
              </a:rPr>
              <a:t>Самый вкусный, несравненный,</a:t>
            </a:r>
            <a:endParaRPr lang="ru-RU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 algn="ctr">
              <a:lnSpc>
                <a:spcPct val="200000"/>
              </a:lnSpc>
            </a:pPr>
            <a:r>
              <a:rPr lang="ru-RU" dirty="0" smtClean="0">
                <a:solidFill>
                  <a:srgbClr val="00B050"/>
                </a:solidFill>
                <a:latin typeface="Bookman Old Style" pitchFamily="18" charset="0"/>
              </a:rPr>
              <a:t>Всем знакомый с детских лет -</a:t>
            </a:r>
            <a:endParaRPr lang="ru-RU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 algn="ctr">
              <a:lnSpc>
                <a:spcPct val="200000"/>
              </a:lnSpc>
            </a:pPr>
            <a:r>
              <a:rPr lang="ru-RU" dirty="0" smtClean="0">
                <a:solidFill>
                  <a:srgbClr val="00B050"/>
                </a:solidFill>
                <a:latin typeface="Bookman Old Style" pitchFamily="18" charset="0"/>
              </a:rPr>
              <a:t>Это наш обыкновенный</a:t>
            </a:r>
            <a:endParaRPr lang="ru-RU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 algn="ctr">
              <a:lnSpc>
                <a:spcPct val="200000"/>
              </a:lnSpc>
            </a:pPr>
            <a:r>
              <a:rPr lang="ru-RU" dirty="0" smtClean="0">
                <a:solidFill>
                  <a:srgbClr val="00B050"/>
                </a:solidFill>
                <a:latin typeface="Bookman Old Style" pitchFamily="18" charset="0"/>
              </a:rPr>
              <a:t>И любимый русский хлеб:</a:t>
            </a:r>
            <a:endParaRPr lang="ru-RU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 algn="ctr">
              <a:lnSpc>
                <a:spcPct val="200000"/>
              </a:lnSpc>
            </a:pPr>
            <a:r>
              <a:rPr lang="ru-RU" dirty="0" smtClean="0">
                <a:solidFill>
                  <a:srgbClr val="00B050"/>
                </a:solidFill>
                <a:latin typeface="Bookman Old Style" pitchFamily="18" charset="0"/>
              </a:rPr>
              <a:t>Каравай пахучий, знатный.</a:t>
            </a:r>
            <a:endParaRPr lang="ru-RU" dirty="0">
              <a:solidFill>
                <a:srgbClr val="00B05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true" noChangeArrowheads="true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1037163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solidFill>
                  <a:srgbClr val="00B050"/>
                </a:solidFill>
                <a:latin typeface="Bookman Old Style" pitchFamily="18" charset="0"/>
              </a:rPr>
              <a:t>Вот он Хлебушек душистый,</a:t>
            </a:r>
            <a:endParaRPr lang="ru-RU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 algn="ctr"/>
            <a:endParaRPr lang="ru-RU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 algn="ctr"/>
            <a:r>
              <a:rPr lang="ru-RU" dirty="0" smtClean="0">
                <a:solidFill>
                  <a:srgbClr val="00B050"/>
                </a:solidFill>
                <a:latin typeface="Bookman Old Style" pitchFamily="18" charset="0"/>
              </a:rPr>
              <a:t>Вот он теплый, золотистый.</a:t>
            </a:r>
            <a:endParaRPr lang="ru-RU" dirty="0">
              <a:solidFill>
                <a:srgbClr val="00B050"/>
              </a:solidFill>
              <a:latin typeface="Bookman Old Style" pitchFamily="18" charset="0"/>
            </a:endParaRPr>
          </a:p>
        </p:txBody>
      </p:sp>
      <p:pic>
        <p:nvPicPr>
          <p:cNvPr id="9218" name="Picture 2"/>
          <p:cNvPicPr>
            <a:picLocks noChangeAspect="true" noChangeArrowheads="true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60032" y="1301400"/>
            <a:ext cx="3492883" cy="45634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true" noChangeArrowheads="true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3608" y="2264098"/>
            <a:ext cx="3096344" cy="4145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true" noChangeArrowheads="true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true" noChangeArrowheads="true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52745" y="1247987"/>
            <a:ext cx="3491663" cy="45592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true" noChangeArrowheads="true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3524" y="1177942"/>
            <a:ext cx="3491213" cy="46993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true" noChangeArrowheads="true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true" noChangeArrowheads="true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49794" y="1268760"/>
            <a:ext cx="3301659" cy="444096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true" noChangeArrowheads="true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9592" y="1232583"/>
            <a:ext cx="3528392" cy="45542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true" noChangeArrowheads="true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true"/>
          <p:nvPr/>
        </p:nvSpPr>
        <p:spPr>
          <a:xfrm>
            <a:off x="611560" y="2371019"/>
            <a:ext cx="81003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B050"/>
                </a:solidFill>
                <a:latin typeface="Bookman Old Style" pitchFamily="18" charset="0"/>
              </a:rPr>
              <a:t>Спасибо за внимание!</a:t>
            </a:r>
            <a:endParaRPr lang="ru-RU" sz="4400" b="1" dirty="0">
              <a:solidFill>
                <a:srgbClr val="00B05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true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true"/>
        </a:gradFill>
        <a:gradFill rotWithShape="true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false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true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true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489</Words>
  <Application>WPS Presentation</Application>
  <PresentationFormat>Экран (4:3)</PresentationFormat>
  <Paragraphs>32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8" baseType="lpstr">
      <vt:lpstr>Arial</vt:lpstr>
      <vt:lpstr>SimSun</vt:lpstr>
      <vt:lpstr>Wingdings</vt:lpstr>
      <vt:lpstr>Bookman Old Style</vt:lpstr>
      <vt:lpstr>Gubbi</vt:lpstr>
      <vt:lpstr>Calibri</vt:lpstr>
      <vt:lpstr>微软雅黑</vt:lpstr>
      <vt:lpstr>Arial Unicode MS</vt:lpstr>
      <vt:lpstr>Тема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vadim</cp:lastModifiedBy>
  <cp:revision>15</cp:revision>
  <dcterms:created xsi:type="dcterms:W3CDTF">2021-02-20T04:50:42Z</dcterms:created>
  <dcterms:modified xsi:type="dcterms:W3CDTF">2021-02-20T04:50:42Z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1049-11.1.0.9719</vt:lpwstr>
  </property>
</Properties>
</file>