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70366" autoAdjust="0"/>
  </p:normalViewPr>
  <p:slideViewPr>
    <p:cSldViewPr>
      <p:cViewPr varScale="1">
        <p:scale>
          <a:sx n="81" d="100"/>
          <a:sy n="81" d="100"/>
        </p:scale>
        <p:origin x="-24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DD09-7782-45AF-A096-A36EEB592C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9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ACD2-CE00-422A-BAAB-35D7D76A05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4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3BFA-8FE0-428F-9545-A3302B7A20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2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43EF-2CFD-497E-A082-B593C373D5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8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7F41-3671-44A8-851D-06C1978211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46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D00A-80BD-43A4-A1DE-992102BE3A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3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F6A2-8654-4472-87B3-60A33E952B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73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63A8-F4EC-4C55-8AF1-33C7672F57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1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2080-5602-4F07-B083-00C78CE260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79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E362-9A2A-459F-A066-CD22AB5EF6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6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229C-56E4-4001-8479-27EA435A58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48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94E6EC-7B90-48F5-8FE8-2777197685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971550" y="1412875"/>
            <a:ext cx="7486650" cy="2187575"/>
          </a:xfrm>
        </p:spPr>
        <p:txBody>
          <a:bodyPr/>
          <a:lstStyle/>
          <a:p>
            <a:r>
              <a:rPr lang="ru-RU" smtClean="0"/>
              <a:t>Проект «Все профессии нужны,</a:t>
            </a:r>
            <a:br>
              <a:rPr lang="ru-RU" smtClean="0"/>
            </a:br>
            <a:r>
              <a:rPr lang="ru-RU" smtClean="0"/>
              <a:t>   все профессии важны»</a:t>
            </a:r>
          </a:p>
        </p:txBody>
      </p:sp>
      <p:sp>
        <p:nvSpPr>
          <p:cNvPr id="205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050" y="5157788"/>
            <a:ext cx="5721350" cy="481012"/>
          </a:xfrm>
        </p:spPr>
        <p:txBody>
          <a:bodyPr/>
          <a:lstStyle/>
          <a:p>
            <a:r>
              <a:rPr lang="ru-RU" sz="2400" smtClean="0"/>
              <a:t>Выполнили дети, родители и воспитатели группы№7 «Бабочки»</a:t>
            </a:r>
          </a:p>
          <a:p>
            <a:r>
              <a:rPr lang="ru-RU" sz="2400" smtClean="0"/>
              <a:t>2018 год</a:t>
            </a: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684213" y="3333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Муниципальное бюджетное дошкольное образовательное учреждение «Центр развития ребенка - детский сад №28 «Огонек»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рофессии фото\IMG_20180202_1531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92150"/>
            <a:ext cx="2546350" cy="4525963"/>
          </a:xfrm>
          <a:effectLst>
            <a:softEdge rad="112500"/>
          </a:effec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8150"/>
            <a:ext cx="2670175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93750"/>
            <a:ext cx="24320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F:\профессии фото\IMG_20180202_152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692697"/>
            <a:ext cx="2544762" cy="4525963"/>
          </a:xfrm>
          <a:effectLst>
            <a:softEdge rad="112500"/>
          </a:effec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2338388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5000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В результате проведенной работы дети пополнили  знания о профессиях, используют  имеющиеся знания в сюжетно-ролевых играх, в нашей группе  появился альбом «Профессии», который дети с удовольствием рассматривают.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8002587" cy="1655762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7499350" cy="44259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 marL="0" indent="0" algn="r">
              <a:buFontTx/>
              <a:buNone/>
              <a:defRPr/>
            </a:pPr>
            <a:r>
              <a:rPr lang="ru-RU" sz="2800" dirty="0" smtClean="0"/>
              <a:t>Презентацию подготовила</a:t>
            </a:r>
          </a:p>
          <a:p>
            <a:pPr marL="0" indent="0" algn="r">
              <a:buFontTx/>
              <a:buNone/>
              <a:defRPr/>
            </a:pPr>
            <a:r>
              <a:rPr lang="ru-RU" sz="2800" dirty="0" smtClean="0"/>
              <a:t> воспитатель группы №7</a:t>
            </a:r>
          </a:p>
          <a:p>
            <a:pPr marL="0" indent="0" algn="r">
              <a:buFontTx/>
              <a:buNone/>
              <a:defRPr/>
            </a:pPr>
            <a:r>
              <a:rPr lang="ru-RU" sz="2800" dirty="0" smtClean="0"/>
              <a:t> Грачева А.Н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250825" y="1341438"/>
            <a:ext cx="8353425" cy="47847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       </a:t>
            </a:r>
            <a:r>
              <a:rPr lang="ru-RU" sz="2800" smtClean="0"/>
              <a:t>Представление о профессиях у ребенка ограничены его небольшим жизненным опытом. Знакомство с профессиями  способствует расширению кругозора детей,  расширяет  выбор сюжетно – ролевых игр детей. В ходе знакомства с профессиями, дети узнают о профессиях своих родителей, осознают  значимость профессий. </a:t>
            </a:r>
          </a:p>
        </p:txBody>
      </p:sp>
      <p:sp>
        <p:nvSpPr>
          <p:cNvPr id="3076" name="Заголовок 6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93775"/>
          </a:xfrm>
        </p:spPr>
        <p:txBody>
          <a:bodyPr/>
          <a:lstStyle/>
          <a:p>
            <a:r>
              <a:rPr lang="ru-RU" sz="2800" smtClean="0"/>
              <a:t>Актуальность темы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algn="l"/>
            <a:r>
              <a:rPr lang="ru-RU" sz="1800" b="1" smtClean="0"/>
              <a:t>Цель проекта</a:t>
            </a:r>
            <a:r>
              <a:rPr lang="ru-RU" sz="1800" smtClean="0"/>
              <a:t>:  знакомство  детей с разнообразием профессий и важности труда в любой профессиональной деятельности, привлечение родителей к образовательному процессу детей в ДОУ.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Задачи</a:t>
            </a:r>
            <a:r>
              <a:rPr lang="ru-RU" sz="1800" smtClean="0"/>
              <a:t>: </a:t>
            </a:r>
          </a:p>
          <a:p>
            <a:pPr>
              <a:buFontTx/>
              <a:buNone/>
            </a:pPr>
            <a:r>
              <a:rPr lang="ru-RU" sz="1800" b="1" smtClean="0"/>
              <a:t>Для детей:</a:t>
            </a:r>
          </a:p>
          <a:p>
            <a:pPr>
              <a:buFontTx/>
              <a:buChar char="-"/>
            </a:pPr>
            <a:r>
              <a:rPr lang="ru-RU" sz="1800" smtClean="0"/>
              <a:t>Сформировать у детей представление о разных профессиях, показать значимость профессиональной деятельности взрослых для общества и детей.</a:t>
            </a:r>
          </a:p>
          <a:p>
            <a:pPr>
              <a:buFontTx/>
              <a:buChar char="-"/>
            </a:pPr>
            <a:r>
              <a:rPr lang="ru-RU" sz="1800" smtClean="0"/>
              <a:t>Расширять знание  детей о профессиях своих родителей.</a:t>
            </a:r>
          </a:p>
          <a:p>
            <a:pPr>
              <a:buFontTx/>
              <a:buChar char="-"/>
            </a:pPr>
            <a:r>
              <a:rPr lang="ru-RU" sz="1800" smtClean="0"/>
              <a:t>Воспитывать уважение к труду взрослых</a:t>
            </a:r>
          </a:p>
          <a:p>
            <a:pPr>
              <a:buFontTx/>
              <a:buNone/>
            </a:pPr>
            <a:r>
              <a:rPr lang="ru-RU" sz="1800" b="1" smtClean="0"/>
              <a:t>Для родителей: </a:t>
            </a:r>
            <a:r>
              <a:rPr lang="ru-RU" sz="1800" smtClean="0"/>
              <a:t>создать условия для совместной деятельности детей и родителей</a:t>
            </a:r>
          </a:p>
          <a:p>
            <a:pPr>
              <a:buFontTx/>
              <a:buNone/>
            </a:pPr>
            <a:r>
              <a:rPr lang="ru-RU" sz="1800" b="1" smtClean="0"/>
              <a:t>Для педагога: </a:t>
            </a:r>
            <a:r>
              <a:rPr lang="ru-RU" sz="1800" smtClean="0">
                <a:cs typeface="Times New Roman" pitchFamily="18" charset="0"/>
              </a:rPr>
              <a:t>внедрение новых технологий в работе с детьми и</a:t>
            </a:r>
            <a:br>
              <a:rPr lang="ru-RU" sz="1800" smtClean="0">
                <a:cs typeface="Times New Roman" pitchFamily="18" charset="0"/>
              </a:rPr>
            </a:br>
            <a:r>
              <a:rPr lang="ru-RU" sz="1800" smtClean="0">
                <a:cs typeface="Times New Roman" pitchFamily="18" charset="0"/>
              </a:rPr>
              <a:t> родителями</a:t>
            </a:r>
          </a:p>
          <a:p>
            <a:pPr>
              <a:buFontTx/>
              <a:buNone/>
            </a:pPr>
            <a:r>
              <a:rPr lang="ru-RU" sz="1800" b="1" smtClean="0">
                <a:cs typeface="Times New Roman" pitchFamily="18" charset="0"/>
              </a:rPr>
              <a:t>участники проекта: </a:t>
            </a:r>
            <a:r>
              <a:rPr lang="ru-RU" sz="1800" smtClean="0">
                <a:cs typeface="Times New Roman" pitchFamily="18" charset="0"/>
              </a:rPr>
              <a:t>дети 2 младшей группы ,родители и воспитатели</a:t>
            </a:r>
          </a:p>
          <a:p>
            <a:pPr>
              <a:buFontTx/>
              <a:buNone/>
            </a:pPr>
            <a:r>
              <a:rPr lang="ru-RU" sz="1800" b="1" smtClean="0">
                <a:cs typeface="Times New Roman" pitchFamily="18" charset="0"/>
              </a:rPr>
              <a:t>тип проекта: </a:t>
            </a:r>
            <a:r>
              <a:rPr lang="ru-RU" sz="1800" smtClean="0">
                <a:cs typeface="Times New Roman" pitchFamily="18" charset="0"/>
              </a:rPr>
              <a:t>краткосрочный </a:t>
            </a:r>
            <a:br>
              <a:rPr lang="ru-RU" sz="1800" smtClean="0">
                <a:cs typeface="Times New Roman" pitchFamily="18" charset="0"/>
              </a:rPr>
            </a:br>
            <a:r>
              <a:rPr lang="ru-RU" sz="1800" smtClean="0">
                <a:cs typeface="Times New Roman" pitchFamily="18" charset="0"/>
              </a:rPr>
              <a:t>февраль  2018 г.</a:t>
            </a:r>
            <a:endParaRPr lang="ru-RU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561975"/>
          </a:xfrm>
        </p:spPr>
        <p:txBody>
          <a:bodyPr/>
          <a:lstStyle/>
          <a:p>
            <a:r>
              <a:rPr lang="ru-RU" sz="3200" b="1" smtClean="0"/>
              <a:t>Ожидаемый результат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147050" cy="48577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/>
              <a:t>Для детей: </a:t>
            </a:r>
          </a:p>
          <a:p>
            <a:pPr>
              <a:buFontTx/>
              <a:buNone/>
            </a:pPr>
            <a:r>
              <a:rPr lang="ru-RU" sz="1800" dirty="0" smtClean="0"/>
              <a:t>- Дети пополнят знание о таких профессиях, как повар, врач, парикмахер, продавец, водитель, будут понимать значимость этих профессий</a:t>
            </a:r>
          </a:p>
          <a:p>
            <a:pPr>
              <a:buFontTx/>
              <a:buChar char="-"/>
            </a:pPr>
            <a:r>
              <a:rPr lang="ru-RU" sz="1800" dirty="0" smtClean="0"/>
              <a:t>Смогут и</a:t>
            </a:r>
            <a:r>
              <a:rPr lang="ru-RU" sz="1800" dirty="0" smtClean="0"/>
              <a:t>спользовать </a:t>
            </a:r>
            <a:r>
              <a:rPr lang="ru-RU" sz="1800" dirty="0" smtClean="0"/>
              <a:t>имеющиеся знания в сюжетно-ролевых играх</a:t>
            </a:r>
          </a:p>
          <a:p>
            <a:pPr>
              <a:buFontTx/>
              <a:buChar char="-"/>
            </a:pPr>
            <a:r>
              <a:rPr lang="ru-RU" sz="1800" dirty="0" smtClean="0"/>
              <a:t>Проявление признательности </a:t>
            </a:r>
            <a:r>
              <a:rPr lang="ru-RU" sz="1800" dirty="0" smtClean="0"/>
              <a:t>и </a:t>
            </a:r>
            <a:r>
              <a:rPr lang="ru-RU" sz="1800" dirty="0" smtClean="0"/>
              <a:t>уважения </a:t>
            </a:r>
            <a:r>
              <a:rPr lang="ru-RU" sz="1800" dirty="0" smtClean="0"/>
              <a:t>к труду взрослых.</a:t>
            </a:r>
          </a:p>
          <a:p>
            <a:pPr>
              <a:buFontTx/>
              <a:buNone/>
            </a:pPr>
            <a:r>
              <a:rPr lang="ru-RU" sz="1800" b="1" dirty="0" smtClean="0"/>
              <a:t>Для родителей: </a:t>
            </a:r>
            <a:r>
              <a:rPr lang="ru-RU" sz="1800" dirty="0" smtClean="0"/>
              <a:t>участие в  </a:t>
            </a:r>
            <a:r>
              <a:rPr lang="ru-RU" sz="1800" dirty="0" smtClean="0"/>
              <a:t>образовательной деятельности </a:t>
            </a:r>
            <a:r>
              <a:rPr lang="ru-RU" sz="1800" dirty="0" smtClean="0"/>
              <a:t>в </a:t>
            </a:r>
            <a:r>
              <a:rPr lang="ru-RU" sz="1800" dirty="0" smtClean="0"/>
              <a:t>ДОУ</a:t>
            </a:r>
          </a:p>
          <a:p>
            <a:pPr>
              <a:buFontTx/>
              <a:buNone/>
            </a:pPr>
            <a:r>
              <a:rPr lang="ru-RU" sz="1800" b="1" dirty="0" smtClean="0"/>
              <a:t>Для педагога</a:t>
            </a:r>
            <a:r>
              <a:rPr lang="ru-RU" sz="1800" dirty="0" smtClean="0"/>
              <a:t>: внедрение новых образовательных  технологий в работе с детьми и родителями; личностный и профессиональный рост; самореализация</a:t>
            </a:r>
            <a:endParaRPr lang="ru-RU" sz="1800" b="1" dirty="0" smtClean="0"/>
          </a:p>
          <a:p>
            <a:pPr>
              <a:buFontTx/>
              <a:buNone/>
            </a:pPr>
            <a:endParaRPr lang="ru-RU" sz="18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r>
              <a:rPr lang="ru-RU" sz="2800" smtClean="0"/>
              <a:t>Этапы реализации проекта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1 этап – подготовительный:</a:t>
            </a:r>
          </a:p>
          <a:p>
            <a:pPr>
              <a:buFontTx/>
              <a:buNone/>
            </a:pPr>
            <a:r>
              <a:rPr lang="ru-RU" sz="2400" b="1" dirty="0" smtClean="0"/>
              <a:t>Создать развивающую среду:</a:t>
            </a:r>
          </a:p>
          <a:p>
            <a:pPr>
              <a:buFontTx/>
              <a:buChar char="-"/>
            </a:pPr>
            <a:r>
              <a:rPr lang="ru-RU" sz="2400" b="1" dirty="0" smtClean="0"/>
              <a:t>Модуль « КУХНЯ» - пополнить следующими атрибутами: фартук, посуда, овощи, фрукты.</a:t>
            </a:r>
          </a:p>
          <a:p>
            <a:pPr>
              <a:buFontTx/>
              <a:buChar char="-"/>
            </a:pPr>
            <a:r>
              <a:rPr lang="ru-RU" sz="2400" b="1" dirty="0" smtClean="0"/>
              <a:t>Модуль «БОЛЬНИЦА» - пополнить атрибутами: градусники, шприцами, фонендоскопом.</a:t>
            </a:r>
          </a:p>
          <a:p>
            <a:pPr>
              <a:buFontTx/>
              <a:buChar char="-"/>
            </a:pPr>
            <a:r>
              <a:rPr lang="ru-RU" sz="2400" b="1" dirty="0" smtClean="0"/>
              <a:t>Подбор стихов и литературы по теме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075612" cy="3384550"/>
          </a:xfrm>
        </p:spPr>
        <p:txBody>
          <a:bodyPr/>
          <a:lstStyle/>
          <a:p>
            <a:pPr algn="l"/>
            <a:r>
              <a:rPr lang="ru-RU" sz="2000" b="1" smtClean="0"/>
              <a:t> 2 этап – основной: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Беседа  на темы « Все профессии нужны, все профессии важны», чтение стихов о профессиях, рассматривание иллюстраций</a:t>
            </a:r>
            <a:br>
              <a:rPr lang="ru-RU" sz="2000" b="1" smtClean="0"/>
            </a:br>
            <a:r>
              <a:rPr lang="ru-RU" sz="2000" b="1" smtClean="0"/>
              <a:t>Экскурсия в прачечную, наблюдение за трудом младшего воспитателя</a:t>
            </a:r>
            <a:br>
              <a:rPr lang="ru-RU" sz="2000" b="1" smtClean="0"/>
            </a:br>
            <a:r>
              <a:rPr lang="ru-RU" sz="2000" b="1" smtClean="0"/>
              <a:t>Аппликация «Лестница для пожарного»</a:t>
            </a:r>
            <a:br>
              <a:rPr lang="ru-RU" sz="2000" b="1" smtClean="0"/>
            </a:br>
            <a:r>
              <a:rPr lang="ru-RU" sz="2000" b="1" smtClean="0"/>
              <a:t>Сюжетно – ролевые игры: «Прачечная», «Дом», «Больница», «Пожарный»</a:t>
            </a:r>
            <a:br>
              <a:rPr lang="ru-RU" sz="2000" b="1" smtClean="0"/>
            </a:br>
            <a:r>
              <a:rPr lang="ru-RU" sz="2000" b="1" smtClean="0"/>
              <a:t>Выполнение дома работы по теме «Моя профессия»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8195" name="Picture 6" descr="C:\Users\Кальций\Desktop\профессии фото\IMG_20180215_07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3992105"/>
            <a:ext cx="5040560" cy="2834881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Сюжетно – ролевые игры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1267" name="Picture 6" descr="C:\Users\Кальций\Desktop\профессии фото\IMG_20180125_113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1124744"/>
            <a:ext cx="4608512" cy="2592288"/>
          </a:xfrm>
          <a:effectLst>
            <a:softEdge rad="112500"/>
          </a:effectLst>
        </p:spPr>
      </p:pic>
      <p:pic>
        <p:nvPicPr>
          <p:cNvPr id="11269" name="Picture 5" descr="C:\Users\Кальций\Desktop\профессии фото\IMG_20180131_101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41219"/>
            <a:ext cx="4752528" cy="267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Кальций\Desktop\профессии фото\IMG-20180319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41606"/>
            <a:ext cx="3429683" cy="457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r>
              <a:rPr lang="ru-RU" smtClean="0"/>
              <a:t>3 этап – заключительный:</a:t>
            </a:r>
            <a:br>
              <a:rPr lang="ru-RU" smtClean="0"/>
            </a:br>
            <a:r>
              <a:rPr lang="ru-RU" smtClean="0"/>
              <a:t>презентация проекта</a:t>
            </a:r>
          </a:p>
        </p:txBody>
      </p:sp>
      <p:pic>
        <p:nvPicPr>
          <p:cNvPr id="9219" name="Picture 9" descr="F:\профессии фото\IMG_20180206_092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348880"/>
            <a:ext cx="4248472" cy="2389988"/>
          </a:xfrm>
          <a:effectLst>
            <a:softEdge rad="112500"/>
          </a:effec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635125"/>
            <a:ext cx="2808287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654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офессии фото\IMG_20180206_093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881586"/>
            <a:ext cx="2546350" cy="4525962"/>
          </a:xfrm>
          <a:effectLst>
            <a:softEdge rad="112500"/>
          </a:effectLst>
        </p:spPr>
      </p:pic>
      <p:pic>
        <p:nvPicPr>
          <p:cNvPr id="10243" name="Picture 4" descr="F:\профессии фото\IMG_20180206_093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52" y="836712"/>
            <a:ext cx="2454422" cy="436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F:\профессии фото\IMG_20180206_093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46" y="1093347"/>
            <a:ext cx="2312988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348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Diseño predeterminado</vt:lpstr>
      <vt:lpstr>Проект «Все профессии нужны,    все профессии важны»</vt:lpstr>
      <vt:lpstr>Актуальность темы</vt:lpstr>
      <vt:lpstr>Цель проекта:  знакомство  детей с разнообразием профессий и важности труда в любой профессиональной деятельности, привлечение родителей к образовательному процессу детей в ДОУ.</vt:lpstr>
      <vt:lpstr>Ожидаемый результат</vt:lpstr>
      <vt:lpstr>Этапы реализации проекта</vt:lpstr>
      <vt:lpstr> 2 этап – основной:  Беседа  на темы « Все профессии нужны, все профессии важны», чтение стихов о профессиях, рассматривание иллюстраций Экскурсия в прачечную, наблюдение за трудом младшего воспитателя Аппликация «Лестница для пожарного» Сюжетно – ролевые игры: «Прачечная», «Дом», «Больница», «Пожарный» Выполнение дома работы по теме «Моя профессия» </vt:lpstr>
      <vt:lpstr>  Сюжетно – ролевые игры </vt:lpstr>
      <vt:lpstr>3 этап – заключительный: презентация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Кальций</cp:lastModifiedBy>
  <cp:revision>791</cp:revision>
  <dcterms:created xsi:type="dcterms:W3CDTF">2010-05-23T14:28:12Z</dcterms:created>
  <dcterms:modified xsi:type="dcterms:W3CDTF">2018-04-03T15:15:44Z</dcterms:modified>
</cp:coreProperties>
</file>