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0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</p:sldMasterIdLst>
  <p:notesMasterIdLst>
    <p:notesMasterId r:id="rId15"/>
  </p:notesMasterIdLst>
  <p:sldIdLst>
    <p:sldId id="260" r:id="rId3"/>
    <p:sldId id="286" r:id="rId4"/>
    <p:sldId id="287" r:id="rId5"/>
    <p:sldId id="282" r:id="rId6"/>
    <p:sldId id="283" r:id="rId7"/>
    <p:sldId id="290" r:id="rId8"/>
    <p:sldId id="289" r:id="rId9"/>
    <p:sldId id="293" r:id="rId10"/>
    <p:sldId id="295" r:id="rId11"/>
    <p:sldId id="294" r:id="rId12"/>
    <p:sldId id="291" r:id="rId13"/>
    <p:sldId id="292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6600"/>
    <a:srgbClr val="FDEADA"/>
    <a:srgbClr val="B3D83C"/>
    <a:srgbClr val="303C18"/>
    <a:srgbClr val="99FF66"/>
    <a:srgbClr val="CCFFCC"/>
    <a:srgbClr val="993300"/>
    <a:srgbClr val="CC5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>
      <p:cViewPr varScale="1">
        <p:scale>
          <a:sx n="79" d="100"/>
          <a:sy n="79" d="100"/>
        </p:scale>
        <p:origin x="11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E15F3-57F7-4EB3-BF8A-3A2F037A5DCB}" type="doc">
      <dgm:prSet loTypeId="urn:microsoft.com/office/officeart/2008/layout/AccentedPicture" loCatId="picture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5E31FFF-45B6-4055-9A3E-B420C8F971F7}">
      <dgm:prSet phldrT="[Текст]" custT="1"/>
      <dgm:spPr>
        <a:xfrm>
          <a:off x="450020" y="2321995"/>
          <a:ext cx="3042580" cy="3024033"/>
        </a:xfrm>
        <a:prstGeom prst="rect">
          <a:avLst/>
        </a:prstGeom>
        <a:noFill/>
        <a:ln>
          <a:solidFill>
            <a:srgbClr val="FF6600"/>
          </a:solidFill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effectLst/>
              <a:latin typeface="Calibri" panose="020F0502020204030204"/>
              <a:ea typeface="+mn-ea"/>
              <a:cs typeface="Arial"/>
            </a:rPr>
            <a:t>Человек в течение всей своей жизни находится под постоянным воздействием целого спектра факторов окружающей среды – от экологических до социальных</a:t>
          </a:r>
          <a:endParaRPr lang="ru-RU" sz="1600" b="1" dirty="0">
            <a:solidFill>
              <a:sysClr val="windowText" lastClr="000000"/>
            </a:solidFill>
            <a:effectLst/>
            <a:latin typeface="Calibri" panose="020F0502020204030204"/>
            <a:ea typeface="+mn-ea"/>
            <a:cs typeface="Arial"/>
          </a:endParaRPr>
        </a:p>
      </dgm:t>
    </dgm:pt>
    <dgm:pt modelId="{A3A043C5-8C53-4E19-86E4-C5D060075E59}" type="parTrans" cxnId="{F2C828D2-4129-47A2-8EA9-ECA84F0DAC0D}">
      <dgm:prSet/>
      <dgm:spPr/>
      <dgm:t>
        <a:bodyPr/>
        <a:lstStyle/>
        <a:p>
          <a:endParaRPr lang="ru-RU"/>
        </a:p>
      </dgm:t>
    </dgm:pt>
    <dgm:pt modelId="{7DFB148F-8810-437A-B538-A293F56E18BD}" type="sibTrans" cxnId="{F2C828D2-4129-47A2-8EA9-ECA84F0DAC0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179508" y="576074"/>
          <a:ext cx="3380742" cy="3492305"/>
        </a:xfrm>
        <a:prstGeom prst="flowChartProcess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6350" cap="flat" cmpd="sng" algn="ctr">
          <a:solidFill>
            <a:srgbClr val="FF6600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12A8862E-DD27-479C-8CFD-9B61E471E1E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4742012" y="1962310"/>
          <a:ext cx="3824243" cy="935750"/>
        </a:xfrm>
        <a:prstGeom prst="rect">
          <a:avLst/>
        </a:prstGeom>
        <a:ln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Arial"/>
            </a:rPr>
            <a:t>Одной из причин изменения состояния здоровья современных детей, является изменение среды обитания</a:t>
          </a:r>
          <a:endParaRPr lang="ru-RU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libri" panose="020F0502020204030204"/>
            <a:ea typeface="+mn-ea"/>
            <a:cs typeface="Arial"/>
          </a:endParaRPr>
        </a:p>
      </dgm:t>
    </dgm:pt>
    <dgm:pt modelId="{C0096BE4-FFE7-482D-BCC1-EA0BA8DF85F4}" type="parTrans" cxnId="{E7FC1ED1-A8B9-4B1B-B07B-43A5244F0279}">
      <dgm:prSet/>
      <dgm:spPr/>
      <dgm:t>
        <a:bodyPr/>
        <a:lstStyle/>
        <a:p>
          <a:endParaRPr lang="ru-RU"/>
        </a:p>
      </dgm:t>
    </dgm:pt>
    <dgm:pt modelId="{9BE1DE00-E7C3-454D-9B51-C15B33CEF685}" type="sibTrans" cxnId="{E7FC1ED1-A8B9-4B1B-B07B-43A5244F0279}">
      <dgm:prSet/>
      <dgm:spPr/>
      <dgm:t>
        <a:bodyPr/>
        <a:lstStyle/>
        <a:p>
          <a:endParaRPr lang="ru-RU"/>
        </a:p>
      </dgm:t>
    </dgm:pt>
    <dgm:pt modelId="{52A30ED7-055C-455E-A87E-9A1B9F60331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4742012" y="144016"/>
          <a:ext cx="3824243" cy="1360815"/>
        </a:xfrm>
        <a:prstGeom prst="rect">
          <a:avLst/>
        </a:prstGeom>
        <a:ln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Arial"/>
            </a:rPr>
            <a:t>Помимо индивидуальных биологических особенностей, все они влияют на его жизнедеятельность, физическое и психическое здоровье и, в конечном итоге, на продолжительность жизни</a:t>
          </a:r>
          <a:endParaRPr lang="ru-RU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libri" panose="020F0502020204030204"/>
            <a:ea typeface="+mn-ea"/>
            <a:cs typeface="Arial"/>
          </a:endParaRPr>
        </a:p>
      </dgm:t>
    </dgm:pt>
    <dgm:pt modelId="{F65C578A-8496-4B4E-8EF4-FF83EA8D55D2}" type="parTrans" cxnId="{9B51B493-68D1-430C-81C2-107514D7AE01}">
      <dgm:prSet/>
      <dgm:spPr/>
      <dgm:t>
        <a:bodyPr/>
        <a:lstStyle/>
        <a:p>
          <a:endParaRPr lang="ru-RU"/>
        </a:p>
      </dgm:t>
    </dgm:pt>
    <dgm:pt modelId="{B3D4C6BB-669E-46E9-84AD-874838016304}" type="sibTrans" cxnId="{9B51B493-68D1-430C-81C2-107514D7AE01}">
      <dgm:prSet/>
      <dgm:spPr/>
      <dgm:t>
        <a:bodyPr/>
        <a:lstStyle/>
        <a:p>
          <a:endParaRPr lang="ru-RU"/>
        </a:p>
      </dgm:t>
    </dgm:pt>
    <dgm:pt modelId="{F2C0DCAB-F16A-4DF6-A997-E1911653B84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4742012" y="3355539"/>
          <a:ext cx="3824243" cy="2045060"/>
        </a:xfrm>
        <a:prstGeom prst="rect">
          <a:avLst/>
        </a:prstGeom>
        <a:ln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Arial"/>
            </a:rPr>
            <a:t>Здоровье детей в любом обществе, и при любых социально-экономических и политических ситуациях, является актуальнейшей проблематикой и предметом первоочередной важности, так как оно определяет будущее страны, генофонд нации, и экономический потенциал общества</a:t>
          </a:r>
          <a:endParaRPr lang="ru-RU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libri" panose="020F0502020204030204"/>
            <a:ea typeface="+mn-ea"/>
            <a:cs typeface="Arial"/>
          </a:endParaRPr>
        </a:p>
      </dgm:t>
    </dgm:pt>
    <dgm:pt modelId="{7CF81D5C-BF7A-4FA3-A184-75B60E5702A1}" type="parTrans" cxnId="{EA869C0C-ABF2-464B-8BE1-A385B0D48027}">
      <dgm:prSet/>
      <dgm:spPr/>
      <dgm:t>
        <a:bodyPr/>
        <a:lstStyle/>
        <a:p>
          <a:endParaRPr lang="ru-RU"/>
        </a:p>
      </dgm:t>
    </dgm:pt>
    <dgm:pt modelId="{2468E4CC-11F6-4E7F-9FC5-B22BC3E36C7A}" type="sibTrans" cxnId="{EA869C0C-ABF2-464B-8BE1-A385B0D48027}">
      <dgm:prSet/>
      <dgm:spPr/>
      <dgm:t>
        <a:bodyPr/>
        <a:lstStyle/>
        <a:p>
          <a:endParaRPr lang="ru-RU"/>
        </a:p>
      </dgm:t>
    </dgm:pt>
    <dgm:pt modelId="{DD19225E-AC0A-4A0C-B4ED-32FE18812E98}" type="pres">
      <dgm:prSet presAssocID="{BF7E15F3-57F7-4EB3-BF8A-3A2F037A5DC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384BFBA-940C-4C6E-82B8-4DE553A551DF}" type="pres">
      <dgm:prSet presAssocID="{7DFB148F-8810-437A-B538-A293F56E18BD}" presName="picture_1" presStyleLbl="bgImgPlace1" presStyleIdx="0" presStyleCnt="1" custScaleX="78453" custScaleY="63577" custLinFactNeighborX="-5467" custLinFactNeighborY="-16068"/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4A047182-47F6-464A-9F3D-DF99918F9E63}" type="pres">
      <dgm:prSet presAssocID="{D5E31FFF-45B6-4055-9A3E-B420C8F971F7}" presName="text_1" presStyleLbl="node1" presStyleIdx="0" presStyleCnt="0" custLinFactNeighborX="-550" custLinFactNeighborY="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13D71-FF65-4AFA-906F-5E1271D16CA4}" type="pres">
      <dgm:prSet presAssocID="{BF7E15F3-57F7-4EB3-BF8A-3A2F037A5DCB}" presName="linV" presStyleCnt="0"/>
      <dgm:spPr/>
      <dgm:t>
        <a:bodyPr/>
        <a:lstStyle/>
        <a:p>
          <a:endParaRPr lang="ru-RU"/>
        </a:p>
      </dgm:t>
    </dgm:pt>
    <dgm:pt modelId="{4E93BA40-55A1-4A7B-BE7F-FB3B3F45B0CC}" type="pres">
      <dgm:prSet presAssocID="{52A30ED7-055C-455E-A87E-9A1B9F60331D}" presName="pair" presStyleCnt="0"/>
      <dgm:spPr/>
      <dgm:t>
        <a:bodyPr/>
        <a:lstStyle/>
        <a:p>
          <a:endParaRPr lang="ru-RU"/>
        </a:p>
      </dgm:t>
    </dgm:pt>
    <dgm:pt modelId="{A0D9926E-ACED-4A67-B7D4-B6174A5B4973}" type="pres">
      <dgm:prSet presAssocID="{52A30ED7-055C-455E-A87E-9A1B9F60331D}" presName="spaceH" presStyleLbl="node1" presStyleIdx="0" presStyleCnt="0"/>
      <dgm:spPr/>
      <dgm:t>
        <a:bodyPr/>
        <a:lstStyle/>
        <a:p>
          <a:endParaRPr lang="ru-RU"/>
        </a:p>
      </dgm:t>
    </dgm:pt>
    <dgm:pt modelId="{11B8383A-73F3-43FD-BE1E-F5B2EB8BFB48}" type="pres">
      <dgm:prSet presAssocID="{52A30ED7-055C-455E-A87E-9A1B9F60331D}" presName="desPictures" presStyleLbl="alignImgPlace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3381197" y="144016"/>
          <a:ext cx="1360815" cy="136081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/>
      </dgm:spPr>
      <dgm:t>
        <a:bodyPr/>
        <a:lstStyle/>
        <a:p>
          <a:endParaRPr lang="ru-RU"/>
        </a:p>
      </dgm:t>
    </dgm:pt>
    <dgm:pt modelId="{B2C5C7E7-3F55-4B32-BA58-1216E6CCB17E}" type="pres">
      <dgm:prSet presAssocID="{52A30ED7-055C-455E-A87E-9A1B9F60331D}" presName="desTextWrapper" presStyleCnt="0"/>
      <dgm:spPr/>
      <dgm:t>
        <a:bodyPr/>
        <a:lstStyle/>
        <a:p>
          <a:endParaRPr lang="ru-RU"/>
        </a:p>
      </dgm:t>
    </dgm:pt>
    <dgm:pt modelId="{2C6C1095-775D-4451-BA00-D6A23216B57C}" type="pres">
      <dgm:prSet presAssocID="{52A30ED7-055C-455E-A87E-9A1B9F60331D}" presName="desText" presStyleLbl="revTx" presStyleIdx="0" presStyleCnt="3" custLinFactNeighborY="3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2B945-61CA-4FB0-BAA0-AFF409441E1D}" type="pres">
      <dgm:prSet presAssocID="{B3D4C6BB-669E-46E9-84AD-874838016304}" presName="spaceV" presStyleCnt="0"/>
      <dgm:spPr/>
      <dgm:t>
        <a:bodyPr/>
        <a:lstStyle/>
        <a:p>
          <a:endParaRPr lang="ru-RU"/>
        </a:p>
      </dgm:t>
    </dgm:pt>
    <dgm:pt modelId="{87ABC797-9A27-4708-8543-E8597FAEAFCB}" type="pres">
      <dgm:prSet presAssocID="{12A8862E-DD27-479C-8CFD-9B61E471E1E2}" presName="pair" presStyleCnt="0"/>
      <dgm:spPr/>
      <dgm:t>
        <a:bodyPr/>
        <a:lstStyle/>
        <a:p>
          <a:endParaRPr lang="ru-RU"/>
        </a:p>
      </dgm:t>
    </dgm:pt>
    <dgm:pt modelId="{18EA069F-68CF-4305-A8B0-D5966FF22A4A}" type="pres">
      <dgm:prSet presAssocID="{12A8862E-DD27-479C-8CFD-9B61E471E1E2}" presName="spaceH" presStyleLbl="node1" presStyleIdx="0" presStyleCnt="0"/>
      <dgm:spPr/>
      <dgm:t>
        <a:bodyPr/>
        <a:lstStyle/>
        <a:p>
          <a:endParaRPr lang="ru-RU"/>
        </a:p>
      </dgm:t>
    </dgm:pt>
    <dgm:pt modelId="{2D995656-34C7-4941-9B76-394873A7FB06}" type="pres">
      <dgm:prSet presAssocID="{12A8862E-DD27-479C-8CFD-9B61E471E1E2}" presName="desPictures" presStyleLbl="alignImgPlace1" presStyleIdx="1" presStyleCnt="3" custLinFactNeighborY="3436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3381197" y="1749777"/>
          <a:ext cx="1360815" cy="13608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/>
      </dgm:spPr>
      <dgm:t>
        <a:bodyPr/>
        <a:lstStyle/>
        <a:p>
          <a:endParaRPr lang="ru-RU"/>
        </a:p>
      </dgm:t>
    </dgm:pt>
    <dgm:pt modelId="{111EC216-9688-4096-96BE-E6DE0BA2DA3D}" type="pres">
      <dgm:prSet presAssocID="{12A8862E-DD27-479C-8CFD-9B61E471E1E2}" presName="desTextWrapper" presStyleCnt="0"/>
      <dgm:spPr/>
      <dgm:t>
        <a:bodyPr/>
        <a:lstStyle/>
        <a:p>
          <a:endParaRPr lang="ru-RU"/>
        </a:p>
      </dgm:t>
    </dgm:pt>
    <dgm:pt modelId="{40B0099B-5661-4518-A03F-F81461DA44DA}" type="pres">
      <dgm:prSet presAssocID="{12A8862E-DD27-479C-8CFD-9B61E471E1E2}" presName="desText" presStyleLbl="revTx" presStyleIdx="1" presStyleCnt="3" custScaleY="68764" custLinFactNeighborY="3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52F0A-0D0D-4688-85C1-1E56D4C5D351}" type="pres">
      <dgm:prSet presAssocID="{9BE1DE00-E7C3-454D-9B51-C15B33CEF685}" presName="spaceV" presStyleCnt="0"/>
      <dgm:spPr/>
      <dgm:t>
        <a:bodyPr/>
        <a:lstStyle/>
        <a:p>
          <a:endParaRPr lang="ru-RU"/>
        </a:p>
      </dgm:t>
    </dgm:pt>
    <dgm:pt modelId="{DC9DD914-C55B-4AD7-AA22-4ADE28DDDB79}" type="pres">
      <dgm:prSet presAssocID="{F2C0DCAB-F16A-4DF6-A997-E1911653B84D}" presName="pair" presStyleCnt="0"/>
      <dgm:spPr/>
      <dgm:t>
        <a:bodyPr/>
        <a:lstStyle/>
        <a:p>
          <a:endParaRPr lang="ru-RU"/>
        </a:p>
      </dgm:t>
    </dgm:pt>
    <dgm:pt modelId="{4C4F493E-DB6F-464C-97AE-847DBFDD7955}" type="pres">
      <dgm:prSet presAssocID="{F2C0DCAB-F16A-4DF6-A997-E1911653B84D}" presName="spaceH" presStyleLbl="node1" presStyleIdx="0" presStyleCnt="0"/>
      <dgm:spPr/>
      <dgm:t>
        <a:bodyPr/>
        <a:lstStyle/>
        <a:p>
          <a:endParaRPr lang="ru-RU"/>
        </a:p>
      </dgm:t>
    </dgm:pt>
    <dgm:pt modelId="{01FB6448-82D5-4AA6-93DA-EE3500B0FC21}" type="pres">
      <dgm:prSet presAssocID="{F2C0DCAB-F16A-4DF6-A997-E1911653B84D}" presName="desPictures" presStyleLbl="alignImgPlace1" presStyleIdx="2" presStyleCnt="3" custLinFactNeighborY="3436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3381197" y="3697662"/>
          <a:ext cx="1360815" cy="13608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/>
      </dgm:spPr>
      <dgm:t>
        <a:bodyPr/>
        <a:lstStyle/>
        <a:p>
          <a:endParaRPr lang="ru-RU"/>
        </a:p>
      </dgm:t>
    </dgm:pt>
    <dgm:pt modelId="{04AF0062-7AAF-459E-900E-C191BB8589C0}" type="pres">
      <dgm:prSet presAssocID="{F2C0DCAB-F16A-4DF6-A997-E1911653B84D}" presName="desTextWrapper" presStyleCnt="0"/>
      <dgm:spPr/>
      <dgm:t>
        <a:bodyPr/>
        <a:lstStyle/>
        <a:p>
          <a:endParaRPr lang="ru-RU"/>
        </a:p>
      </dgm:t>
    </dgm:pt>
    <dgm:pt modelId="{F0EA33B6-3DDD-4358-81C7-73B48B15F723}" type="pres">
      <dgm:prSet presAssocID="{F2C0DCAB-F16A-4DF6-A997-E1911653B84D}" presName="desText" presStyleLbl="revTx" presStyleIdx="2" presStyleCnt="3" custScaleY="150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6468F-6401-4935-A4CB-D7008BDBDE31}" type="pres">
      <dgm:prSet presAssocID="{BF7E15F3-57F7-4EB3-BF8A-3A2F037A5DCB}" presName="maxNode" presStyleCnt="0"/>
      <dgm:spPr/>
      <dgm:t>
        <a:bodyPr/>
        <a:lstStyle/>
        <a:p>
          <a:endParaRPr lang="ru-RU"/>
        </a:p>
      </dgm:t>
    </dgm:pt>
    <dgm:pt modelId="{CEBE7E5B-EB77-497C-90D5-9CA779B74141}" type="pres">
      <dgm:prSet presAssocID="{BF7E15F3-57F7-4EB3-BF8A-3A2F037A5DCB}" presName="Name33" presStyleCnt="0"/>
      <dgm:spPr/>
      <dgm:t>
        <a:bodyPr/>
        <a:lstStyle/>
        <a:p>
          <a:endParaRPr lang="ru-RU"/>
        </a:p>
      </dgm:t>
    </dgm:pt>
  </dgm:ptLst>
  <dgm:cxnLst>
    <dgm:cxn modelId="{4F72CC45-14B2-42AA-83DC-2667C97C121D}" type="presOf" srcId="{BF7E15F3-57F7-4EB3-BF8A-3A2F037A5DCB}" destId="{DD19225E-AC0A-4A0C-B4ED-32FE18812E98}" srcOrd="0" destOrd="0" presId="urn:microsoft.com/office/officeart/2008/layout/AccentedPicture"/>
    <dgm:cxn modelId="{026145F3-DAEC-43EB-8398-3297A017E606}" type="presOf" srcId="{7DFB148F-8810-437A-B538-A293F56E18BD}" destId="{F384BFBA-940C-4C6E-82B8-4DE553A551DF}" srcOrd="0" destOrd="0" presId="urn:microsoft.com/office/officeart/2008/layout/AccentedPicture"/>
    <dgm:cxn modelId="{18001A06-E002-456C-A5B0-2FB9A2B34D83}" type="presOf" srcId="{12A8862E-DD27-479C-8CFD-9B61E471E1E2}" destId="{40B0099B-5661-4518-A03F-F81461DA44DA}" srcOrd="0" destOrd="0" presId="urn:microsoft.com/office/officeart/2008/layout/AccentedPicture"/>
    <dgm:cxn modelId="{F2C828D2-4129-47A2-8EA9-ECA84F0DAC0D}" srcId="{BF7E15F3-57F7-4EB3-BF8A-3A2F037A5DCB}" destId="{D5E31FFF-45B6-4055-9A3E-B420C8F971F7}" srcOrd="0" destOrd="0" parTransId="{A3A043C5-8C53-4E19-86E4-C5D060075E59}" sibTransId="{7DFB148F-8810-437A-B538-A293F56E18BD}"/>
    <dgm:cxn modelId="{9B51B493-68D1-430C-81C2-107514D7AE01}" srcId="{BF7E15F3-57F7-4EB3-BF8A-3A2F037A5DCB}" destId="{52A30ED7-055C-455E-A87E-9A1B9F60331D}" srcOrd="1" destOrd="0" parTransId="{F65C578A-8496-4B4E-8EF4-FF83EA8D55D2}" sibTransId="{B3D4C6BB-669E-46E9-84AD-874838016304}"/>
    <dgm:cxn modelId="{AE0D4104-06B2-497E-B4C1-F1CB1B8DAB3B}" type="presOf" srcId="{F2C0DCAB-F16A-4DF6-A997-E1911653B84D}" destId="{F0EA33B6-3DDD-4358-81C7-73B48B15F723}" srcOrd="0" destOrd="0" presId="urn:microsoft.com/office/officeart/2008/layout/AccentedPicture"/>
    <dgm:cxn modelId="{1B462F45-7E4D-40EA-81AF-5FC9C4DE21B4}" type="presOf" srcId="{D5E31FFF-45B6-4055-9A3E-B420C8F971F7}" destId="{4A047182-47F6-464A-9F3D-DF99918F9E63}" srcOrd="0" destOrd="0" presId="urn:microsoft.com/office/officeart/2008/layout/AccentedPicture"/>
    <dgm:cxn modelId="{B3D6B928-543F-47CC-BFF0-96906C04CE58}" type="presOf" srcId="{52A30ED7-055C-455E-A87E-9A1B9F60331D}" destId="{2C6C1095-775D-4451-BA00-D6A23216B57C}" srcOrd="0" destOrd="0" presId="urn:microsoft.com/office/officeart/2008/layout/AccentedPicture"/>
    <dgm:cxn modelId="{E7FC1ED1-A8B9-4B1B-B07B-43A5244F0279}" srcId="{BF7E15F3-57F7-4EB3-BF8A-3A2F037A5DCB}" destId="{12A8862E-DD27-479C-8CFD-9B61E471E1E2}" srcOrd="2" destOrd="0" parTransId="{C0096BE4-FFE7-482D-BCC1-EA0BA8DF85F4}" sibTransId="{9BE1DE00-E7C3-454D-9B51-C15B33CEF685}"/>
    <dgm:cxn modelId="{EA869C0C-ABF2-464B-8BE1-A385B0D48027}" srcId="{BF7E15F3-57F7-4EB3-BF8A-3A2F037A5DCB}" destId="{F2C0DCAB-F16A-4DF6-A997-E1911653B84D}" srcOrd="3" destOrd="0" parTransId="{7CF81D5C-BF7A-4FA3-A184-75B60E5702A1}" sibTransId="{2468E4CC-11F6-4E7F-9FC5-B22BC3E36C7A}"/>
    <dgm:cxn modelId="{FC143406-A1A1-44DC-8197-3935664BF6E4}" type="presParOf" srcId="{DD19225E-AC0A-4A0C-B4ED-32FE18812E98}" destId="{F384BFBA-940C-4C6E-82B8-4DE553A551DF}" srcOrd="0" destOrd="0" presId="urn:microsoft.com/office/officeart/2008/layout/AccentedPicture"/>
    <dgm:cxn modelId="{DFA2C92D-3F41-4D98-816D-EC11B36FA4A3}" type="presParOf" srcId="{DD19225E-AC0A-4A0C-B4ED-32FE18812E98}" destId="{4A047182-47F6-464A-9F3D-DF99918F9E63}" srcOrd="1" destOrd="0" presId="urn:microsoft.com/office/officeart/2008/layout/AccentedPicture"/>
    <dgm:cxn modelId="{5346988B-A410-4EFB-BA83-AEFC60ED704C}" type="presParOf" srcId="{DD19225E-AC0A-4A0C-B4ED-32FE18812E98}" destId="{8C813D71-FF65-4AFA-906F-5E1271D16CA4}" srcOrd="2" destOrd="0" presId="urn:microsoft.com/office/officeart/2008/layout/AccentedPicture"/>
    <dgm:cxn modelId="{281DAED7-7AB0-45BA-8E36-B3A315B493AE}" type="presParOf" srcId="{8C813D71-FF65-4AFA-906F-5E1271D16CA4}" destId="{4E93BA40-55A1-4A7B-BE7F-FB3B3F45B0CC}" srcOrd="0" destOrd="0" presId="urn:microsoft.com/office/officeart/2008/layout/AccentedPicture"/>
    <dgm:cxn modelId="{963FFA58-6BE0-417E-99FA-ADBF1A1D4970}" type="presParOf" srcId="{4E93BA40-55A1-4A7B-BE7F-FB3B3F45B0CC}" destId="{A0D9926E-ACED-4A67-B7D4-B6174A5B4973}" srcOrd="0" destOrd="0" presId="urn:microsoft.com/office/officeart/2008/layout/AccentedPicture"/>
    <dgm:cxn modelId="{A3716748-2956-4430-9E49-3EFC4753D10B}" type="presParOf" srcId="{4E93BA40-55A1-4A7B-BE7F-FB3B3F45B0CC}" destId="{11B8383A-73F3-43FD-BE1E-F5B2EB8BFB48}" srcOrd="1" destOrd="0" presId="urn:microsoft.com/office/officeart/2008/layout/AccentedPicture"/>
    <dgm:cxn modelId="{6AA6F0DC-2906-451B-8CCD-82ABADD93073}" type="presParOf" srcId="{4E93BA40-55A1-4A7B-BE7F-FB3B3F45B0CC}" destId="{B2C5C7E7-3F55-4B32-BA58-1216E6CCB17E}" srcOrd="2" destOrd="0" presId="urn:microsoft.com/office/officeart/2008/layout/AccentedPicture"/>
    <dgm:cxn modelId="{E048F833-6E9E-46BB-98F5-7FA48A75B25E}" type="presParOf" srcId="{B2C5C7E7-3F55-4B32-BA58-1216E6CCB17E}" destId="{2C6C1095-775D-4451-BA00-D6A23216B57C}" srcOrd="0" destOrd="0" presId="urn:microsoft.com/office/officeart/2008/layout/AccentedPicture"/>
    <dgm:cxn modelId="{E1C637D4-EFE3-44CB-997A-FC5AC47147CF}" type="presParOf" srcId="{8C813D71-FF65-4AFA-906F-5E1271D16CA4}" destId="{DAA2B945-61CA-4FB0-BAA0-AFF409441E1D}" srcOrd="1" destOrd="0" presId="urn:microsoft.com/office/officeart/2008/layout/AccentedPicture"/>
    <dgm:cxn modelId="{5717ACBB-27E7-4CAE-B140-6BCA186C8759}" type="presParOf" srcId="{8C813D71-FF65-4AFA-906F-5E1271D16CA4}" destId="{87ABC797-9A27-4708-8543-E8597FAEAFCB}" srcOrd="2" destOrd="0" presId="urn:microsoft.com/office/officeart/2008/layout/AccentedPicture"/>
    <dgm:cxn modelId="{9BD73F46-1C8B-4B37-9D91-F7F7CF5FA299}" type="presParOf" srcId="{87ABC797-9A27-4708-8543-E8597FAEAFCB}" destId="{18EA069F-68CF-4305-A8B0-D5966FF22A4A}" srcOrd="0" destOrd="0" presId="urn:microsoft.com/office/officeart/2008/layout/AccentedPicture"/>
    <dgm:cxn modelId="{C5077F2F-27E5-4BCB-97B5-D4423921E03A}" type="presParOf" srcId="{87ABC797-9A27-4708-8543-E8597FAEAFCB}" destId="{2D995656-34C7-4941-9B76-394873A7FB06}" srcOrd="1" destOrd="0" presId="urn:microsoft.com/office/officeart/2008/layout/AccentedPicture"/>
    <dgm:cxn modelId="{07EDF1C7-14D0-4F37-9921-3DC75FEC48C6}" type="presParOf" srcId="{87ABC797-9A27-4708-8543-E8597FAEAFCB}" destId="{111EC216-9688-4096-96BE-E6DE0BA2DA3D}" srcOrd="2" destOrd="0" presId="urn:microsoft.com/office/officeart/2008/layout/AccentedPicture"/>
    <dgm:cxn modelId="{4B7C4F0C-DF5B-4099-AC66-F51B43C3BFCC}" type="presParOf" srcId="{111EC216-9688-4096-96BE-E6DE0BA2DA3D}" destId="{40B0099B-5661-4518-A03F-F81461DA44DA}" srcOrd="0" destOrd="0" presId="urn:microsoft.com/office/officeart/2008/layout/AccentedPicture"/>
    <dgm:cxn modelId="{1CA8B4A2-7FB4-424F-BDEA-246B41A43030}" type="presParOf" srcId="{8C813D71-FF65-4AFA-906F-5E1271D16CA4}" destId="{15C52F0A-0D0D-4688-85C1-1E56D4C5D351}" srcOrd="3" destOrd="0" presId="urn:microsoft.com/office/officeart/2008/layout/AccentedPicture"/>
    <dgm:cxn modelId="{E2A4D55F-7BD1-4B7D-AE1F-7CACC2D363A0}" type="presParOf" srcId="{8C813D71-FF65-4AFA-906F-5E1271D16CA4}" destId="{DC9DD914-C55B-4AD7-AA22-4ADE28DDDB79}" srcOrd="4" destOrd="0" presId="urn:microsoft.com/office/officeart/2008/layout/AccentedPicture"/>
    <dgm:cxn modelId="{7BF21A1A-F046-43D2-8D20-2D8FF82A9903}" type="presParOf" srcId="{DC9DD914-C55B-4AD7-AA22-4ADE28DDDB79}" destId="{4C4F493E-DB6F-464C-97AE-847DBFDD7955}" srcOrd="0" destOrd="0" presId="urn:microsoft.com/office/officeart/2008/layout/AccentedPicture"/>
    <dgm:cxn modelId="{5F2EC904-C69E-43CA-8B84-7495E57A63D5}" type="presParOf" srcId="{DC9DD914-C55B-4AD7-AA22-4ADE28DDDB79}" destId="{01FB6448-82D5-4AA6-93DA-EE3500B0FC21}" srcOrd="1" destOrd="0" presId="urn:microsoft.com/office/officeart/2008/layout/AccentedPicture"/>
    <dgm:cxn modelId="{C44545AB-A523-4A5A-88D9-047B9D34068C}" type="presParOf" srcId="{DC9DD914-C55B-4AD7-AA22-4ADE28DDDB79}" destId="{04AF0062-7AAF-459E-900E-C191BB8589C0}" srcOrd="2" destOrd="0" presId="urn:microsoft.com/office/officeart/2008/layout/AccentedPicture"/>
    <dgm:cxn modelId="{B06A22F9-1B4F-45E5-B7F4-21F316505CDB}" type="presParOf" srcId="{04AF0062-7AAF-459E-900E-C191BB8589C0}" destId="{F0EA33B6-3DDD-4358-81C7-73B48B15F723}" srcOrd="0" destOrd="0" presId="urn:microsoft.com/office/officeart/2008/layout/AccentedPicture"/>
    <dgm:cxn modelId="{86A4478B-BA5F-437F-8028-534DC2BC830F}" type="presParOf" srcId="{DD19225E-AC0A-4A0C-B4ED-32FE18812E98}" destId="{BE86468F-6401-4935-A4CB-D7008BDBDE31}" srcOrd="3" destOrd="0" presId="urn:microsoft.com/office/officeart/2008/layout/AccentedPicture"/>
    <dgm:cxn modelId="{08F22BD5-BB9A-46FE-B048-08F019A575AE}" type="presParOf" srcId="{BE86468F-6401-4935-A4CB-D7008BDBDE31}" destId="{CEBE7E5B-EB77-497C-90D5-9CA779B7414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92623F-BE0F-45DE-B9DB-42D8C002485C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BF0785-370B-4260-9B32-FFD416C7C088}">
      <dgm:prSet phldrT="[Текст]" custT="1"/>
      <dgm:spPr/>
      <dgm:t>
        <a:bodyPr/>
        <a:lstStyle/>
        <a:p>
          <a:r>
            <a:rPr lang="ru-RU" sz="1400" dirty="0" smtClean="0"/>
            <a:t>Знакомить детей со способами общения с природой, формировать позитивное отношение к миру, включающее бережное (хочу сохранить), созидательное (хочу создать и приумножить) и познавательное (хочу знать) отношения</a:t>
          </a:r>
          <a:endParaRPr lang="ru-RU" sz="1400" dirty="0"/>
        </a:p>
      </dgm:t>
    </dgm:pt>
    <dgm:pt modelId="{F31FFAAC-EB88-49B4-9162-25640483A109}" type="parTrans" cxnId="{D94C4504-4968-4712-B878-22A9DD381575}">
      <dgm:prSet/>
      <dgm:spPr/>
      <dgm:t>
        <a:bodyPr/>
        <a:lstStyle/>
        <a:p>
          <a:endParaRPr lang="ru-RU"/>
        </a:p>
      </dgm:t>
    </dgm:pt>
    <dgm:pt modelId="{9D70CA28-0758-44AF-9FA5-8F20A7D800E6}" type="sibTrans" cxnId="{D94C4504-4968-4712-B878-22A9DD381575}">
      <dgm:prSet/>
      <dgm:spPr/>
      <dgm:t>
        <a:bodyPr/>
        <a:lstStyle/>
        <a:p>
          <a:endParaRPr lang="ru-RU"/>
        </a:p>
      </dgm:t>
    </dgm:pt>
    <dgm:pt modelId="{A9699BC1-7F30-40FA-8EA4-9A09E94B444E}">
      <dgm:prSet custT="1"/>
      <dgm:spPr/>
      <dgm:t>
        <a:bodyPr/>
        <a:lstStyle/>
        <a:p>
          <a:r>
            <a:rPr lang="ru-RU" sz="1400" dirty="0" smtClean="0"/>
            <a:t>Формировать умение, наблюдая окружающий мир природы, устанавливать элементарные связи и зависимости</a:t>
          </a:r>
          <a:endParaRPr lang="ru-RU" sz="1400" dirty="0"/>
        </a:p>
      </dgm:t>
    </dgm:pt>
    <dgm:pt modelId="{BF48C5FE-1BFD-4659-A8AD-D05715FF0641}" type="parTrans" cxnId="{CF5BFAC9-3C10-43A1-8093-EE6658368BF2}">
      <dgm:prSet/>
      <dgm:spPr/>
      <dgm:t>
        <a:bodyPr/>
        <a:lstStyle/>
        <a:p>
          <a:endParaRPr lang="ru-RU"/>
        </a:p>
      </dgm:t>
    </dgm:pt>
    <dgm:pt modelId="{B78EA5B8-39A5-49B0-83D5-587022394DC1}" type="sibTrans" cxnId="{CF5BFAC9-3C10-43A1-8093-EE6658368BF2}">
      <dgm:prSet/>
      <dgm:spPr/>
      <dgm:t>
        <a:bodyPr/>
        <a:lstStyle/>
        <a:p>
          <a:endParaRPr lang="ru-RU"/>
        </a:p>
      </dgm:t>
    </dgm:pt>
    <dgm:pt modelId="{1B8C03BF-5294-4603-9E0C-0169C32A8BAC}">
      <dgm:prSet custT="1"/>
      <dgm:spPr/>
      <dgm:t>
        <a:bodyPr/>
        <a:lstStyle/>
        <a:p>
          <a:r>
            <a:rPr lang="ru-RU" sz="1400" dirty="0" smtClean="0"/>
            <a:t>Развивать самостоятельность в поисковой деятельности.</a:t>
          </a:r>
          <a:endParaRPr lang="ru-RU" sz="1400" dirty="0"/>
        </a:p>
      </dgm:t>
    </dgm:pt>
    <dgm:pt modelId="{2B135CB9-0F17-47D1-8D59-B8F58289AE39}" type="parTrans" cxnId="{34CAB75D-6026-431F-9E87-34DF12AA103F}">
      <dgm:prSet/>
      <dgm:spPr/>
      <dgm:t>
        <a:bodyPr/>
        <a:lstStyle/>
        <a:p>
          <a:endParaRPr lang="ru-RU"/>
        </a:p>
      </dgm:t>
    </dgm:pt>
    <dgm:pt modelId="{34747443-8F43-4F85-85C3-3DA94B9BFE22}" type="sibTrans" cxnId="{34CAB75D-6026-431F-9E87-34DF12AA103F}">
      <dgm:prSet/>
      <dgm:spPr/>
      <dgm:t>
        <a:bodyPr/>
        <a:lstStyle/>
        <a:p>
          <a:endParaRPr lang="ru-RU"/>
        </a:p>
      </dgm:t>
    </dgm:pt>
    <dgm:pt modelId="{F14855FB-5C94-466E-9DF5-65B3BAF321D8}">
      <dgm:prSet custT="1"/>
      <dgm:spPr/>
      <dgm:t>
        <a:bodyPr/>
        <a:lstStyle/>
        <a:p>
          <a:r>
            <a:rPr lang="ru-RU" sz="1400" dirty="0" smtClean="0"/>
            <a:t>Формировать партнерские взаимоотношения между педагогами, детьми и родителями</a:t>
          </a:r>
          <a:endParaRPr lang="ru-RU" sz="1400" dirty="0"/>
        </a:p>
      </dgm:t>
    </dgm:pt>
    <dgm:pt modelId="{24011552-7256-48C8-8357-B141C4C60FAD}" type="parTrans" cxnId="{CED2775F-95F8-4182-80AD-F46313036F37}">
      <dgm:prSet/>
      <dgm:spPr/>
      <dgm:t>
        <a:bodyPr/>
        <a:lstStyle/>
        <a:p>
          <a:endParaRPr lang="ru-RU"/>
        </a:p>
      </dgm:t>
    </dgm:pt>
    <dgm:pt modelId="{CD306C4E-12AC-4534-B6DE-C446B4109EF1}" type="sibTrans" cxnId="{CED2775F-95F8-4182-80AD-F46313036F37}">
      <dgm:prSet/>
      <dgm:spPr/>
      <dgm:t>
        <a:bodyPr/>
        <a:lstStyle/>
        <a:p>
          <a:endParaRPr lang="ru-RU"/>
        </a:p>
      </dgm:t>
    </dgm:pt>
    <dgm:pt modelId="{B282945A-CE77-4782-AC37-D73664FF187D}">
      <dgm:prSet custT="1"/>
      <dgm:spPr/>
      <dgm:t>
        <a:bodyPr/>
        <a:lstStyle/>
        <a:p>
          <a:r>
            <a:rPr lang="ru-RU" sz="1400" dirty="0" smtClean="0"/>
            <a:t>Воспитывать умение испытывать радость от осознанного взаимодействия с живыми существами, находящимися рядом</a:t>
          </a:r>
          <a:endParaRPr lang="ru-RU" sz="1400" dirty="0"/>
        </a:p>
      </dgm:t>
    </dgm:pt>
    <dgm:pt modelId="{948A7D87-A21C-407C-B036-7ECD1279CCD6}" type="parTrans" cxnId="{8BD1DFAB-5D44-4E72-A428-AB95121A5CCA}">
      <dgm:prSet/>
      <dgm:spPr/>
      <dgm:t>
        <a:bodyPr/>
        <a:lstStyle/>
        <a:p>
          <a:endParaRPr lang="ru-RU"/>
        </a:p>
      </dgm:t>
    </dgm:pt>
    <dgm:pt modelId="{EDA1B177-5CE7-4878-BB86-F84A52B6560C}" type="sibTrans" cxnId="{8BD1DFAB-5D44-4E72-A428-AB95121A5CCA}">
      <dgm:prSet/>
      <dgm:spPr/>
      <dgm:t>
        <a:bodyPr/>
        <a:lstStyle/>
        <a:p>
          <a:endParaRPr lang="ru-RU"/>
        </a:p>
      </dgm:t>
    </dgm:pt>
    <dgm:pt modelId="{D016E965-921F-48A6-BA1E-2A638D78C692}" type="pres">
      <dgm:prSet presAssocID="{6092623F-BE0F-45DE-B9DB-42D8C002485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5ED1E9F-16A2-4B76-ACFB-132D176E2617}" type="pres">
      <dgm:prSet presAssocID="{D4BF0785-370B-4260-9B32-FFD416C7C088}" presName="parComposite" presStyleCnt="0"/>
      <dgm:spPr/>
    </dgm:pt>
    <dgm:pt modelId="{8B51500E-D64F-446D-91FF-384A922FCA3C}" type="pres">
      <dgm:prSet presAssocID="{D4BF0785-370B-4260-9B32-FFD416C7C088}" presName="parBigCircle" presStyleLbl="node0" presStyleIdx="0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DD6AAB8F-D9CF-4A37-97B5-CB9F39872C40}" type="pres">
      <dgm:prSet presAssocID="{D4BF0785-370B-4260-9B32-FFD416C7C088}" presName="parTx" presStyleLbl="revTx" presStyleIdx="0" presStyleCnt="5" custScaleY="138208" custLinFactNeighborX="-23808" custLinFactNeighborY="-11941"/>
      <dgm:spPr/>
      <dgm:t>
        <a:bodyPr/>
        <a:lstStyle/>
        <a:p>
          <a:endParaRPr lang="ru-RU"/>
        </a:p>
      </dgm:t>
    </dgm:pt>
    <dgm:pt modelId="{9BBD6ABB-29D0-4FC4-8320-3E6493097C96}" type="pres">
      <dgm:prSet presAssocID="{D4BF0785-370B-4260-9B32-FFD416C7C088}" presName="bSpace" presStyleCnt="0"/>
      <dgm:spPr/>
    </dgm:pt>
    <dgm:pt modelId="{ABA815FB-F830-4DEF-AF30-819CDC578EBA}" type="pres">
      <dgm:prSet presAssocID="{D4BF0785-370B-4260-9B32-FFD416C7C088}" presName="parBackupNorm" presStyleCnt="0"/>
      <dgm:spPr/>
    </dgm:pt>
    <dgm:pt modelId="{44F6E0B1-57CE-4BA9-8A8C-5B418FFB230C}" type="pres">
      <dgm:prSet presAssocID="{9D70CA28-0758-44AF-9FA5-8F20A7D800E6}" presName="parSpace" presStyleCnt="0"/>
      <dgm:spPr/>
    </dgm:pt>
    <dgm:pt modelId="{6A29DCAC-C9DE-4CF2-8CE7-E33819C213E8}" type="pres">
      <dgm:prSet presAssocID="{A9699BC1-7F30-40FA-8EA4-9A09E94B444E}" presName="parComposite" presStyleCnt="0"/>
      <dgm:spPr/>
    </dgm:pt>
    <dgm:pt modelId="{5D7A9DE1-4C91-4F1C-ABC5-9D1C0996EB89}" type="pres">
      <dgm:prSet presAssocID="{A9699BC1-7F30-40FA-8EA4-9A09E94B444E}" presName="parBigCircle" presStyleLbl="node0" presStyleIdx="1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6185D7AE-5293-4B0A-AB19-C4BECC5C55CE}" type="pres">
      <dgm:prSet presAssocID="{A9699BC1-7F30-40FA-8EA4-9A09E94B444E}" presName="parTx" presStyleLbl="revTx" presStyleIdx="1" presStyleCnt="5" custLinFactY="36206" custLinFactNeighborX="-74472" custLinFactNeighborY="100000"/>
      <dgm:spPr/>
      <dgm:t>
        <a:bodyPr/>
        <a:lstStyle/>
        <a:p>
          <a:endParaRPr lang="ru-RU"/>
        </a:p>
      </dgm:t>
    </dgm:pt>
    <dgm:pt modelId="{EF8AEA99-D1C0-4C01-8424-C69339F0798A}" type="pres">
      <dgm:prSet presAssocID="{A9699BC1-7F30-40FA-8EA4-9A09E94B444E}" presName="bSpace" presStyleCnt="0"/>
      <dgm:spPr/>
    </dgm:pt>
    <dgm:pt modelId="{E301D2FA-BCC5-4E31-B5B3-42472132F10D}" type="pres">
      <dgm:prSet presAssocID="{A9699BC1-7F30-40FA-8EA4-9A09E94B444E}" presName="parBackupNorm" presStyleCnt="0"/>
      <dgm:spPr/>
    </dgm:pt>
    <dgm:pt modelId="{15944AD6-CA9B-4F58-BA24-A8D52BF3A1B2}" type="pres">
      <dgm:prSet presAssocID="{B78EA5B8-39A5-49B0-83D5-587022394DC1}" presName="parSpace" presStyleCnt="0"/>
      <dgm:spPr/>
    </dgm:pt>
    <dgm:pt modelId="{802CA8E6-33D8-48D0-8948-DF6F1282103B}" type="pres">
      <dgm:prSet presAssocID="{1B8C03BF-5294-4603-9E0C-0169C32A8BAC}" presName="parComposite" presStyleCnt="0"/>
      <dgm:spPr/>
    </dgm:pt>
    <dgm:pt modelId="{E857D41E-1279-4569-9C3F-321E05A0B293}" type="pres">
      <dgm:prSet presAssocID="{1B8C03BF-5294-4603-9E0C-0169C32A8BAC}" presName="parBigCircle" presStyleLbl="node0" presStyleIdx="2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F3248A5E-EF58-4B80-8BC0-27BEE4107F98}" type="pres">
      <dgm:prSet presAssocID="{1B8C03BF-5294-4603-9E0C-0169C32A8BAC}" presName="parTx" presStyleLbl="revTx" presStyleIdx="2" presStyleCnt="5" custLinFactY="31496" custLinFactNeighborX="19604" custLinFactNeighborY="100000"/>
      <dgm:spPr/>
      <dgm:t>
        <a:bodyPr/>
        <a:lstStyle/>
        <a:p>
          <a:endParaRPr lang="ru-RU"/>
        </a:p>
      </dgm:t>
    </dgm:pt>
    <dgm:pt modelId="{C6163732-7B50-484D-BA19-E4E2E3081660}" type="pres">
      <dgm:prSet presAssocID="{1B8C03BF-5294-4603-9E0C-0169C32A8BAC}" presName="bSpace" presStyleCnt="0"/>
      <dgm:spPr/>
    </dgm:pt>
    <dgm:pt modelId="{5ECE3BFB-B700-497D-A319-47E47ACDED78}" type="pres">
      <dgm:prSet presAssocID="{1B8C03BF-5294-4603-9E0C-0169C32A8BAC}" presName="parBackupNorm" presStyleCnt="0"/>
      <dgm:spPr/>
    </dgm:pt>
    <dgm:pt modelId="{FF0687BD-A683-4243-9E13-FE15C37971AD}" type="pres">
      <dgm:prSet presAssocID="{34747443-8F43-4F85-85C3-3DA94B9BFE22}" presName="parSpace" presStyleCnt="0"/>
      <dgm:spPr/>
    </dgm:pt>
    <dgm:pt modelId="{33EB4482-BEC1-4576-89D9-6241ECC70A11}" type="pres">
      <dgm:prSet presAssocID="{F14855FB-5C94-466E-9DF5-65B3BAF321D8}" presName="parComposite" presStyleCnt="0"/>
      <dgm:spPr/>
    </dgm:pt>
    <dgm:pt modelId="{F31A684E-1BDD-4C38-AFBF-2435530BC55A}" type="pres">
      <dgm:prSet presAssocID="{F14855FB-5C94-466E-9DF5-65B3BAF321D8}" presName="parBigCircle" presStyleLbl="node0" presStyleIdx="3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AA225592-B805-4D81-8AFA-9E041B443072}" type="pres">
      <dgm:prSet presAssocID="{F14855FB-5C94-466E-9DF5-65B3BAF321D8}" presName="parTx" presStyleLbl="revTx" presStyleIdx="3" presStyleCnt="5" custLinFactX="-17163" custLinFactNeighborX="-100000" custLinFactNeighborY="-1281"/>
      <dgm:spPr/>
      <dgm:t>
        <a:bodyPr/>
        <a:lstStyle/>
        <a:p>
          <a:endParaRPr lang="ru-RU"/>
        </a:p>
      </dgm:t>
    </dgm:pt>
    <dgm:pt modelId="{668D0894-E395-4F39-BA3E-B34630E03431}" type="pres">
      <dgm:prSet presAssocID="{F14855FB-5C94-466E-9DF5-65B3BAF321D8}" presName="bSpace" presStyleCnt="0"/>
      <dgm:spPr/>
    </dgm:pt>
    <dgm:pt modelId="{7CBA33F8-5439-4A97-B4B2-A0933EA3676D}" type="pres">
      <dgm:prSet presAssocID="{F14855FB-5C94-466E-9DF5-65B3BAF321D8}" presName="parBackupNorm" presStyleCnt="0"/>
      <dgm:spPr/>
    </dgm:pt>
    <dgm:pt modelId="{7D01AD8D-4A91-4FCC-9452-0B541E58AE8E}" type="pres">
      <dgm:prSet presAssocID="{CD306C4E-12AC-4534-B6DE-C446B4109EF1}" presName="parSpace" presStyleCnt="0"/>
      <dgm:spPr/>
    </dgm:pt>
    <dgm:pt modelId="{DD661904-9199-4E50-A833-102ABA561BA7}" type="pres">
      <dgm:prSet presAssocID="{B282945A-CE77-4782-AC37-D73664FF187D}" presName="parComposite" presStyleCnt="0"/>
      <dgm:spPr/>
    </dgm:pt>
    <dgm:pt modelId="{7CD35235-4A32-4C9D-8B15-0F97C32CEBC8}" type="pres">
      <dgm:prSet presAssocID="{B282945A-CE77-4782-AC37-D73664FF187D}" presName="parBigCircle" presStyleLbl="node0" presStyleIdx="4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999F1B52-2C08-4D2F-A779-5F4DED5B11AB}" type="pres">
      <dgm:prSet presAssocID="{B282945A-CE77-4782-AC37-D73664FF187D}" presName="parTx" presStyleLbl="revTx" presStyleIdx="4" presStyleCnt="5" custLinFactNeighborX="-23768" custLinFactNeighborY="-1854"/>
      <dgm:spPr/>
      <dgm:t>
        <a:bodyPr/>
        <a:lstStyle/>
        <a:p>
          <a:endParaRPr lang="ru-RU"/>
        </a:p>
      </dgm:t>
    </dgm:pt>
    <dgm:pt modelId="{4B5E8CBA-B5E5-44EB-BB23-CFBE7C900C0E}" type="pres">
      <dgm:prSet presAssocID="{B282945A-CE77-4782-AC37-D73664FF187D}" presName="bSpace" presStyleCnt="0"/>
      <dgm:spPr/>
    </dgm:pt>
    <dgm:pt modelId="{B6DC11E9-4730-4472-87E9-97D961B9E51F}" type="pres">
      <dgm:prSet presAssocID="{B282945A-CE77-4782-AC37-D73664FF187D}" presName="parBackupNorm" presStyleCnt="0"/>
      <dgm:spPr/>
    </dgm:pt>
    <dgm:pt modelId="{D61A9DE1-94D1-4280-96DF-6A97152E53A9}" type="pres">
      <dgm:prSet presAssocID="{EDA1B177-5CE7-4878-BB86-F84A52B6560C}" presName="parSpace" presStyleCnt="0"/>
      <dgm:spPr/>
    </dgm:pt>
  </dgm:ptLst>
  <dgm:cxnLst>
    <dgm:cxn modelId="{CF5BFAC9-3C10-43A1-8093-EE6658368BF2}" srcId="{6092623F-BE0F-45DE-B9DB-42D8C002485C}" destId="{A9699BC1-7F30-40FA-8EA4-9A09E94B444E}" srcOrd="1" destOrd="0" parTransId="{BF48C5FE-1BFD-4659-A8AD-D05715FF0641}" sibTransId="{B78EA5B8-39A5-49B0-83D5-587022394DC1}"/>
    <dgm:cxn modelId="{8EE95624-E23A-4E9E-9D66-150FDD56804D}" type="presOf" srcId="{B282945A-CE77-4782-AC37-D73664FF187D}" destId="{999F1B52-2C08-4D2F-A779-5F4DED5B11AB}" srcOrd="0" destOrd="0" presId="urn:microsoft.com/office/officeart/2008/layout/CircleAccentTimeline"/>
    <dgm:cxn modelId="{2229FC65-97A4-4E71-8BAC-06960C4FB35B}" type="presOf" srcId="{6092623F-BE0F-45DE-B9DB-42D8C002485C}" destId="{D016E965-921F-48A6-BA1E-2A638D78C692}" srcOrd="0" destOrd="0" presId="urn:microsoft.com/office/officeart/2008/layout/CircleAccentTimeline"/>
    <dgm:cxn modelId="{8BD1DFAB-5D44-4E72-A428-AB95121A5CCA}" srcId="{6092623F-BE0F-45DE-B9DB-42D8C002485C}" destId="{B282945A-CE77-4782-AC37-D73664FF187D}" srcOrd="4" destOrd="0" parTransId="{948A7D87-A21C-407C-B036-7ECD1279CCD6}" sibTransId="{EDA1B177-5CE7-4878-BB86-F84A52B6560C}"/>
    <dgm:cxn modelId="{9D462674-859A-4BFB-8505-898A411614C8}" type="presOf" srcId="{F14855FB-5C94-466E-9DF5-65B3BAF321D8}" destId="{AA225592-B805-4D81-8AFA-9E041B443072}" srcOrd="0" destOrd="0" presId="urn:microsoft.com/office/officeart/2008/layout/CircleAccentTimeline"/>
    <dgm:cxn modelId="{FE7C5E15-401B-4272-AC89-B2C34E376CDF}" type="presOf" srcId="{A9699BC1-7F30-40FA-8EA4-9A09E94B444E}" destId="{6185D7AE-5293-4B0A-AB19-C4BECC5C55CE}" srcOrd="0" destOrd="0" presId="urn:microsoft.com/office/officeart/2008/layout/CircleAccentTimeline"/>
    <dgm:cxn modelId="{1E530CFC-D83A-4431-8D11-E58818C606E7}" type="presOf" srcId="{D4BF0785-370B-4260-9B32-FFD416C7C088}" destId="{DD6AAB8F-D9CF-4A37-97B5-CB9F39872C40}" srcOrd="0" destOrd="0" presId="urn:microsoft.com/office/officeart/2008/layout/CircleAccentTimeline"/>
    <dgm:cxn modelId="{D94C4504-4968-4712-B878-22A9DD381575}" srcId="{6092623F-BE0F-45DE-B9DB-42D8C002485C}" destId="{D4BF0785-370B-4260-9B32-FFD416C7C088}" srcOrd="0" destOrd="0" parTransId="{F31FFAAC-EB88-49B4-9162-25640483A109}" sibTransId="{9D70CA28-0758-44AF-9FA5-8F20A7D800E6}"/>
    <dgm:cxn modelId="{34CAB75D-6026-431F-9E87-34DF12AA103F}" srcId="{6092623F-BE0F-45DE-B9DB-42D8C002485C}" destId="{1B8C03BF-5294-4603-9E0C-0169C32A8BAC}" srcOrd="2" destOrd="0" parTransId="{2B135CB9-0F17-47D1-8D59-B8F58289AE39}" sibTransId="{34747443-8F43-4F85-85C3-3DA94B9BFE22}"/>
    <dgm:cxn modelId="{5CCEF22D-7C6A-41D5-A005-D2268FABB751}" type="presOf" srcId="{1B8C03BF-5294-4603-9E0C-0169C32A8BAC}" destId="{F3248A5E-EF58-4B80-8BC0-27BEE4107F98}" srcOrd="0" destOrd="0" presId="urn:microsoft.com/office/officeart/2008/layout/CircleAccentTimeline"/>
    <dgm:cxn modelId="{CED2775F-95F8-4182-80AD-F46313036F37}" srcId="{6092623F-BE0F-45DE-B9DB-42D8C002485C}" destId="{F14855FB-5C94-466E-9DF5-65B3BAF321D8}" srcOrd="3" destOrd="0" parTransId="{24011552-7256-48C8-8357-B141C4C60FAD}" sibTransId="{CD306C4E-12AC-4534-B6DE-C446B4109EF1}"/>
    <dgm:cxn modelId="{31BA2381-8E4C-4D11-8056-100720D366F4}" type="presParOf" srcId="{D016E965-921F-48A6-BA1E-2A638D78C692}" destId="{05ED1E9F-16A2-4B76-ACFB-132D176E2617}" srcOrd="0" destOrd="0" presId="urn:microsoft.com/office/officeart/2008/layout/CircleAccentTimeline"/>
    <dgm:cxn modelId="{5ABE77B3-FD5B-453A-97C7-423B03475014}" type="presParOf" srcId="{05ED1E9F-16A2-4B76-ACFB-132D176E2617}" destId="{8B51500E-D64F-446D-91FF-384A922FCA3C}" srcOrd="0" destOrd="0" presId="urn:microsoft.com/office/officeart/2008/layout/CircleAccentTimeline"/>
    <dgm:cxn modelId="{04ABD742-4620-4651-BB89-346E8E71AA97}" type="presParOf" srcId="{05ED1E9F-16A2-4B76-ACFB-132D176E2617}" destId="{DD6AAB8F-D9CF-4A37-97B5-CB9F39872C40}" srcOrd="1" destOrd="0" presId="urn:microsoft.com/office/officeart/2008/layout/CircleAccentTimeline"/>
    <dgm:cxn modelId="{506A68CE-D43A-4F5D-8050-9319C85737D1}" type="presParOf" srcId="{05ED1E9F-16A2-4B76-ACFB-132D176E2617}" destId="{9BBD6ABB-29D0-4FC4-8320-3E6493097C96}" srcOrd="2" destOrd="0" presId="urn:microsoft.com/office/officeart/2008/layout/CircleAccentTimeline"/>
    <dgm:cxn modelId="{5A3B6092-01CE-4C17-A6B3-D677EC522B44}" type="presParOf" srcId="{D016E965-921F-48A6-BA1E-2A638D78C692}" destId="{ABA815FB-F830-4DEF-AF30-819CDC578EBA}" srcOrd="1" destOrd="0" presId="urn:microsoft.com/office/officeart/2008/layout/CircleAccentTimeline"/>
    <dgm:cxn modelId="{658A87F1-EB03-4D0B-A18B-E3D0197B3B0E}" type="presParOf" srcId="{D016E965-921F-48A6-BA1E-2A638D78C692}" destId="{44F6E0B1-57CE-4BA9-8A8C-5B418FFB230C}" srcOrd="2" destOrd="0" presId="urn:microsoft.com/office/officeart/2008/layout/CircleAccentTimeline"/>
    <dgm:cxn modelId="{51BA5EFE-888C-4189-B828-036804D0F6A4}" type="presParOf" srcId="{D016E965-921F-48A6-BA1E-2A638D78C692}" destId="{6A29DCAC-C9DE-4CF2-8CE7-E33819C213E8}" srcOrd="3" destOrd="0" presId="urn:microsoft.com/office/officeart/2008/layout/CircleAccentTimeline"/>
    <dgm:cxn modelId="{EB38B7B2-D31E-4E57-9FFD-1B3613A4F101}" type="presParOf" srcId="{6A29DCAC-C9DE-4CF2-8CE7-E33819C213E8}" destId="{5D7A9DE1-4C91-4F1C-ABC5-9D1C0996EB89}" srcOrd="0" destOrd="0" presId="urn:microsoft.com/office/officeart/2008/layout/CircleAccentTimeline"/>
    <dgm:cxn modelId="{319FE845-64D0-4E9F-AE12-EA0A765CF584}" type="presParOf" srcId="{6A29DCAC-C9DE-4CF2-8CE7-E33819C213E8}" destId="{6185D7AE-5293-4B0A-AB19-C4BECC5C55CE}" srcOrd="1" destOrd="0" presId="urn:microsoft.com/office/officeart/2008/layout/CircleAccentTimeline"/>
    <dgm:cxn modelId="{128E8EBA-7507-4A21-8CA8-CE4A536CD464}" type="presParOf" srcId="{6A29DCAC-C9DE-4CF2-8CE7-E33819C213E8}" destId="{EF8AEA99-D1C0-4C01-8424-C69339F0798A}" srcOrd="2" destOrd="0" presId="urn:microsoft.com/office/officeart/2008/layout/CircleAccentTimeline"/>
    <dgm:cxn modelId="{EAA23B39-A620-4C1F-80D1-B03D21CA3058}" type="presParOf" srcId="{D016E965-921F-48A6-BA1E-2A638D78C692}" destId="{E301D2FA-BCC5-4E31-B5B3-42472132F10D}" srcOrd="4" destOrd="0" presId="urn:microsoft.com/office/officeart/2008/layout/CircleAccentTimeline"/>
    <dgm:cxn modelId="{494043F6-DD42-44AF-9AB5-AC96CA38AB3B}" type="presParOf" srcId="{D016E965-921F-48A6-BA1E-2A638D78C692}" destId="{15944AD6-CA9B-4F58-BA24-A8D52BF3A1B2}" srcOrd="5" destOrd="0" presId="urn:microsoft.com/office/officeart/2008/layout/CircleAccentTimeline"/>
    <dgm:cxn modelId="{A1325432-D3B2-4BBC-9F69-F17ACB92605A}" type="presParOf" srcId="{D016E965-921F-48A6-BA1E-2A638D78C692}" destId="{802CA8E6-33D8-48D0-8948-DF6F1282103B}" srcOrd="6" destOrd="0" presId="urn:microsoft.com/office/officeart/2008/layout/CircleAccentTimeline"/>
    <dgm:cxn modelId="{10AEC3E8-016E-4403-B3DF-A5403419152B}" type="presParOf" srcId="{802CA8E6-33D8-48D0-8948-DF6F1282103B}" destId="{E857D41E-1279-4569-9C3F-321E05A0B293}" srcOrd="0" destOrd="0" presId="urn:microsoft.com/office/officeart/2008/layout/CircleAccentTimeline"/>
    <dgm:cxn modelId="{E260A87A-52FB-4DCF-BAD8-EEA1AD783235}" type="presParOf" srcId="{802CA8E6-33D8-48D0-8948-DF6F1282103B}" destId="{F3248A5E-EF58-4B80-8BC0-27BEE4107F98}" srcOrd="1" destOrd="0" presId="urn:microsoft.com/office/officeart/2008/layout/CircleAccentTimeline"/>
    <dgm:cxn modelId="{E34750A4-12D0-4A56-AB33-2B60C0E4368F}" type="presParOf" srcId="{802CA8E6-33D8-48D0-8948-DF6F1282103B}" destId="{C6163732-7B50-484D-BA19-E4E2E3081660}" srcOrd="2" destOrd="0" presId="urn:microsoft.com/office/officeart/2008/layout/CircleAccentTimeline"/>
    <dgm:cxn modelId="{8A56F970-5EA6-45C5-9CAC-3C2A056D2274}" type="presParOf" srcId="{D016E965-921F-48A6-BA1E-2A638D78C692}" destId="{5ECE3BFB-B700-497D-A319-47E47ACDED78}" srcOrd="7" destOrd="0" presId="urn:microsoft.com/office/officeart/2008/layout/CircleAccentTimeline"/>
    <dgm:cxn modelId="{AC6D2F48-BEC6-467B-AC93-0AF89A7EA8E9}" type="presParOf" srcId="{D016E965-921F-48A6-BA1E-2A638D78C692}" destId="{FF0687BD-A683-4243-9E13-FE15C37971AD}" srcOrd="8" destOrd="0" presId="urn:microsoft.com/office/officeart/2008/layout/CircleAccentTimeline"/>
    <dgm:cxn modelId="{E92AF7D8-40EE-4898-8CBD-755B283943A2}" type="presParOf" srcId="{D016E965-921F-48A6-BA1E-2A638D78C692}" destId="{33EB4482-BEC1-4576-89D9-6241ECC70A11}" srcOrd="9" destOrd="0" presId="urn:microsoft.com/office/officeart/2008/layout/CircleAccentTimeline"/>
    <dgm:cxn modelId="{3B436E7B-8F21-4436-BB20-23F90235BD21}" type="presParOf" srcId="{33EB4482-BEC1-4576-89D9-6241ECC70A11}" destId="{F31A684E-1BDD-4C38-AFBF-2435530BC55A}" srcOrd="0" destOrd="0" presId="urn:microsoft.com/office/officeart/2008/layout/CircleAccentTimeline"/>
    <dgm:cxn modelId="{603C9F2C-B4B3-4EBC-AE63-A0CD944F5A7B}" type="presParOf" srcId="{33EB4482-BEC1-4576-89D9-6241ECC70A11}" destId="{AA225592-B805-4D81-8AFA-9E041B443072}" srcOrd="1" destOrd="0" presId="urn:microsoft.com/office/officeart/2008/layout/CircleAccentTimeline"/>
    <dgm:cxn modelId="{F077AAE3-79DE-4B76-B254-7DC34492E9C7}" type="presParOf" srcId="{33EB4482-BEC1-4576-89D9-6241ECC70A11}" destId="{668D0894-E395-4F39-BA3E-B34630E03431}" srcOrd="2" destOrd="0" presId="urn:microsoft.com/office/officeart/2008/layout/CircleAccentTimeline"/>
    <dgm:cxn modelId="{CE377C78-DEC3-4DB2-B11F-47DB343EE62E}" type="presParOf" srcId="{D016E965-921F-48A6-BA1E-2A638D78C692}" destId="{7CBA33F8-5439-4A97-B4B2-A0933EA3676D}" srcOrd="10" destOrd="0" presId="urn:microsoft.com/office/officeart/2008/layout/CircleAccentTimeline"/>
    <dgm:cxn modelId="{D27BBD8D-11E5-4EE4-81E7-480966F833EA}" type="presParOf" srcId="{D016E965-921F-48A6-BA1E-2A638D78C692}" destId="{7D01AD8D-4A91-4FCC-9452-0B541E58AE8E}" srcOrd="11" destOrd="0" presId="urn:microsoft.com/office/officeart/2008/layout/CircleAccentTimeline"/>
    <dgm:cxn modelId="{062D5CAD-7A5C-4BD5-921F-44E2D61627CA}" type="presParOf" srcId="{D016E965-921F-48A6-BA1E-2A638D78C692}" destId="{DD661904-9199-4E50-A833-102ABA561BA7}" srcOrd="12" destOrd="0" presId="urn:microsoft.com/office/officeart/2008/layout/CircleAccentTimeline"/>
    <dgm:cxn modelId="{A9CEC33F-1F6C-486B-9ABB-8970030F39E8}" type="presParOf" srcId="{DD661904-9199-4E50-A833-102ABA561BA7}" destId="{7CD35235-4A32-4C9D-8B15-0F97C32CEBC8}" srcOrd="0" destOrd="0" presId="urn:microsoft.com/office/officeart/2008/layout/CircleAccentTimeline"/>
    <dgm:cxn modelId="{CC659445-BAED-4920-A53C-C3E8816074EB}" type="presParOf" srcId="{DD661904-9199-4E50-A833-102ABA561BA7}" destId="{999F1B52-2C08-4D2F-A779-5F4DED5B11AB}" srcOrd="1" destOrd="0" presId="urn:microsoft.com/office/officeart/2008/layout/CircleAccentTimeline"/>
    <dgm:cxn modelId="{AB0463DC-084C-4F18-9C0B-0E184F10928C}" type="presParOf" srcId="{DD661904-9199-4E50-A833-102ABA561BA7}" destId="{4B5E8CBA-B5E5-44EB-BB23-CFBE7C900C0E}" srcOrd="2" destOrd="0" presId="urn:microsoft.com/office/officeart/2008/layout/CircleAccentTimeline"/>
    <dgm:cxn modelId="{C43FDDC9-B7EB-404A-A3CB-62C65C062E95}" type="presParOf" srcId="{D016E965-921F-48A6-BA1E-2A638D78C692}" destId="{B6DC11E9-4730-4472-87E9-97D961B9E51F}" srcOrd="13" destOrd="0" presId="urn:microsoft.com/office/officeart/2008/layout/CircleAccentTimeline"/>
    <dgm:cxn modelId="{91A61342-9ADF-4AB8-BF24-8C548FB0DE14}" type="presParOf" srcId="{D016E965-921F-48A6-BA1E-2A638D78C692}" destId="{D61A9DE1-94D1-4280-96DF-6A97152E53A9}" srcOrd="1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46B3AB-868A-4EB3-A011-19165F5499C4}" type="doc">
      <dgm:prSet loTypeId="urn:microsoft.com/office/officeart/2008/layout/IncreasingCircleProcess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05CA5B9-6418-4F13-B114-0E99B67BC86C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Индивидуальная работа</a:t>
          </a:r>
          <a:endParaRPr lang="ru-RU" sz="16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8AA57DAE-4989-47F6-B259-10253E89FD85}" type="parTrans" cxnId="{940B1C06-7556-4D69-A6B1-AE83679D74F3}">
      <dgm:prSet/>
      <dgm:spPr/>
      <dgm:t>
        <a:bodyPr/>
        <a:lstStyle/>
        <a:p>
          <a:endParaRPr lang="ru-RU" sz="200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A1FC22F-34BE-44DA-8F9C-092F45881D29}" type="sibTrans" cxnId="{940B1C06-7556-4D69-A6B1-AE83679D74F3}">
      <dgm:prSet/>
      <dgm:spPr/>
      <dgm:t>
        <a:bodyPr/>
        <a:lstStyle/>
        <a:p>
          <a:endParaRPr lang="ru-RU" sz="200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7ED57EB-C50D-43C7-AC0E-39E8A4DE68C4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индивидуальный </a:t>
          </a:r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подход к </a:t>
          </a:r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ребенку</a:t>
          </a:r>
          <a:endParaRPr lang="ru-RU" sz="16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656B9E0-3D73-4B4F-9E0B-11257DEE020F}" type="parTrans" cxnId="{C2845851-1679-42D5-921C-22850D48CA39}">
      <dgm:prSet/>
      <dgm:spPr/>
      <dgm:t>
        <a:bodyPr/>
        <a:lstStyle/>
        <a:p>
          <a:endParaRPr lang="ru-RU" sz="200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75C1AE3-C0CF-4FF0-88C9-1C300DC07CA8}" type="sibTrans" cxnId="{C2845851-1679-42D5-921C-22850D48CA39}">
      <dgm:prSet/>
      <dgm:spPr/>
      <dgm:t>
        <a:bodyPr/>
        <a:lstStyle/>
        <a:p>
          <a:endParaRPr lang="ru-RU" sz="200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32BF836E-FF18-4F03-8BA1-14FBAA11DB81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Групповая работа</a:t>
          </a:r>
          <a:endParaRPr lang="ru-RU" sz="16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BB6E99B-4EAE-46EF-BECB-D43F6BA9FC99}" type="parTrans" cxnId="{538E256E-74A6-4A4C-9FC6-E669B336CAC9}">
      <dgm:prSet/>
      <dgm:spPr/>
      <dgm:t>
        <a:bodyPr/>
        <a:lstStyle/>
        <a:p>
          <a:endParaRPr lang="ru-RU" sz="200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9C4C235-9A14-4965-A85A-8AD4CE98C362}" type="sibTrans" cxnId="{538E256E-74A6-4A4C-9FC6-E669B336CAC9}">
      <dgm:prSet/>
      <dgm:spPr/>
      <dgm:t>
        <a:bodyPr/>
        <a:lstStyle/>
        <a:p>
          <a:endParaRPr lang="ru-RU" sz="200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79018EE-6CF3-43C8-BA1B-9AFC8B1E0D59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количество детей в группе не &gt;20 человек</a:t>
          </a:r>
          <a:endParaRPr lang="ru-RU" sz="1600" b="1" i="1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DAA587F-3F6D-4A10-A034-0F53C41D5C7E}" type="parTrans" cxnId="{FEAC5BC6-9C3B-496B-AF27-82F89844BB6B}">
      <dgm:prSet/>
      <dgm:spPr/>
      <dgm:t>
        <a:bodyPr/>
        <a:lstStyle/>
        <a:p>
          <a:endParaRPr lang="ru-RU" sz="200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0680886-D866-42E8-A5FE-82A28624BF04}" type="sibTrans" cxnId="{FEAC5BC6-9C3B-496B-AF27-82F89844BB6B}">
      <dgm:prSet/>
      <dgm:spPr/>
      <dgm:t>
        <a:bodyPr/>
        <a:lstStyle/>
        <a:p>
          <a:endParaRPr lang="ru-RU" sz="200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B1A4895-9267-4199-AC7F-A113DFB59925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Подгрупповая работа</a:t>
          </a:r>
          <a:endParaRPr lang="ru-RU" sz="16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81A2A65-F4A4-4D03-9264-77F117EF4F02}" type="parTrans" cxnId="{7323A640-5CC4-4A6B-9948-2D10E167249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C3ADC51-1505-474D-A023-46B05B505C3F}" type="sibTrans" cxnId="{7323A640-5CC4-4A6B-9948-2D10E167249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690C4D4-19FC-4BC9-AFBB-66FA977C1A42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Время, отведенное для групповой работы, для детей 4-5 лет - 20</a:t>
          </a:r>
          <a:r>
            <a:rPr lang="ru-RU" sz="1600" dirty="0" smtClean="0">
              <a:latin typeface="+mn-lt"/>
              <a:ea typeface="Arial Unicode MS" panose="020B0604020202020204" pitchFamily="34" charset="-128"/>
              <a:cs typeface="Times New Roman" panose="02020603050405020304" pitchFamily="18" charset="0"/>
            </a:rPr>
            <a:t>́, </a:t>
          </a:r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для 5-6 лет - 25</a:t>
          </a:r>
          <a:r>
            <a:rPr lang="ru-RU" sz="1600" dirty="0" smtClean="0">
              <a:latin typeface="+mn-lt"/>
              <a:ea typeface="Arial Unicode MS" panose="020B0604020202020204" pitchFamily="34" charset="-128"/>
              <a:cs typeface="Times New Roman" panose="02020603050405020304" pitchFamily="18" charset="0"/>
            </a:rPr>
            <a:t>́</a:t>
          </a:r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, для 6-7 лет - 30</a:t>
          </a:r>
          <a:r>
            <a:rPr lang="ru-RU" sz="1600" dirty="0" smtClean="0">
              <a:latin typeface="+mn-lt"/>
              <a:ea typeface="Arial Unicode MS" panose="020B0604020202020204" pitchFamily="34" charset="-128"/>
              <a:cs typeface="Times New Roman" panose="02020603050405020304" pitchFamily="18" charset="0"/>
            </a:rPr>
            <a:t>́</a:t>
          </a:r>
          <a:endParaRPr lang="ru-RU" sz="1600" b="1" i="1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20DD9FE-CA0F-40DC-B1CD-DC92F6DB6025}" type="parTrans" cxnId="{7C9BB52F-79D6-4701-BCC8-0DE4F073D94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2A84FF9-CF35-46E4-88E5-D916D35BF689}" type="sibTrans" cxnId="{7C9BB52F-79D6-4701-BCC8-0DE4F073D94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BA13A0-374A-43EF-BA27-81C83177A681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укрепление взаимоотношений между родителями и ребенком посредством выполнения совместных заданий</a:t>
          </a:r>
          <a:endParaRPr lang="ru-RU" sz="16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5E081CF-EB52-4974-BA85-B431A0928B6A}" type="parTrans" cxnId="{17C67A30-B662-433D-B800-AB4364188630}">
      <dgm:prSet/>
      <dgm:spPr/>
      <dgm:t>
        <a:bodyPr/>
        <a:lstStyle/>
        <a:p>
          <a:endParaRPr lang="ru-RU"/>
        </a:p>
      </dgm:t>
    </dgm:pt>
    <dgm:pt modelId="{77393382-6D63-4C58-9DD4-6AF242BA5F5E}" type="sibTrans" cxnId="{17C67A30-B662-433D-B800-AB4364188630}">
      <dgm:prSet/>
      <dgm:spPr/>
      <dgm:t>
        <a:bodyPr/>
        <a:lstStyle/>
        <a:p>
          <a:endParaRPr lang="ru-RU"/>
        </a:p>
      </dgm:t>
    </dgm:pt>
    <dgm:pt modelId="{E81BD4DC-5A60-4D21-9F70-F7B72CAB74AB}" type="pres">
      <dgm:prSet presAssocID="{1946B3AB-868A-4EB3-A011-19165F5499C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62C4A0-A910-4F68-A008-FC8748F2E771}" type="pres">
      <dgm:prSet presAssocID="{105CA5B9-6418-4F13-B114-0E99B67BC86C}" presName="composite" presStyleCnt="0"/>
      <dgm:spPr/>
    </dgm:pt>
    <dgm:pt modelId="{7FCCD2A8-B4FA-439F-943E-D4ECE7A795C6}" type="pres">
      <dgm:prSet presAssocID="{105CA5B9-6418-4F13-B114-0E99B67BC86C}" presName="BackAccent" presStyleLbl="bgShp" presStyleIdx="0" presStyleCnt="3"/>
      <dgm:spPr/>
    </dgm:pt>
    <dgm:pt modelId="{428B7F9F-7280-49FF-A342-15122C504D3A}" type="pres">
      <dgm:prSet presAssocID="{105CA5B9-6418-4F13-B114-0E99B67BC86C}" presName="Accent" presStyleLbl="alignNode1" presStyleIdx="0" presStyleCnt="3"/>
      <dgm:spPr/>
    </dgm:pt>
    <dgm:pt modelId="{F6511ADA-6C04-41D2-8AD6-E1204B56D2AA}" type="pres">
      <dgm:prSet presAssocID="{105CA5B9-6418-4F13-B114-0E99B67BC86C}" presName="Child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C13B5-23C8-4488-8AEA-1FC6DE34866C}" type="pres">
      <dgm:prSet presAssocID="{105CA5B9-6418-4F13-B114-0E99B67BC86C}" presName="Parent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C3ABE-8D51-4F8E-81CA-3A0E1FF0E1D6}" type="pres">
      <dgm:prSet presAssocID="{7A1FC22F-34BE-44DA-8F9C-092F45881D29}" presName="sibTrans" presStyleCnt="0"/>
      <dgm:spPr/>
    </dgm:pt>
    <dgm:pt modelId="{14035285-5764-438B-B615-4A712C902831}" type="pres">
      <dgm:prSet presAssocID="{DB1A4895-9267-4199-AC7F-A113DFB59925}" presName="composite" presStyleCnt="0"/>
      <dgm:spPr/>
    </dgm:pt>
    <dgm:pt modelId="{7F646FCD-22F9-4BDB-9B3B-D2D0030FE72B}" type="pres">
      <dgm:prSet presAssocID="{DB1A4895-9267-4199-AC7F-A113DFB59925}" presName="BackAccent" presStyleLbl="bgShp" presStyleIdx="1" presStyleCnt="3"/>
      <dgm:spPr/>
    </dgm:pt>
    <dgm:pt modelId="{44D5056E-702A-4BE0-BD54-F0EF9E4D73E1}" type="pres">
      <dgm:prSet presAssocID="{DB1A4895-9267-4199-AC7F-A113DFB59925}" presName="Accent" presStyleLbl="alignNode1" presStyleIdx="1" presStyleCnt="3"/>
      <dgm:spPr/>
    </dgm:pt>
    <dgm:pt modelId="{2316510E-F88A-4F39-BA14-4B4877FF8B3B}" type="pres">
      <dgm:prSet presAssocID="{DB1A4895-9267-4199-AC7F-A113DFB59925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19AFCE4-4A77-4258-A5E0-61CA312216F5}" type="pres">
      <dgm:prSet presAssocID="{DB1A4895-9267-4199-AC7F-A113DFB59925}" presName="Parent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825A3-8653-423D-A03B-3FF921B66CEE}" type="pres">
      <dgm:prSet presAssocID="{8C3ADC51-1505-474D-A023-46B05B505C3F}" presName="sibTrans" presStyleCnt="0"/>
      <dgm:spPr/>
    </dgm:pt>
    <dgm:pt modelId="{3539F9E3-127C-43EB-96C7-0165BCD7DB88}" type="pres">
      <dgm:prSet presAssocID="{32BF836E-FF18-4F03-8BA1-14FBAA11DB81}" presName="composite" presStyleCnt="0"/>
      <dgm:spPr/>
    </dgm:pt>
    <dgm:pt modelId="{A2543E4D-A2B6-41D2-A300-D039431CE0CE}" type="pres">
      <dgm:prSet presAssocID="{32BF836E-FF18-4F03-8BA1-14FBAA11DB81}" presName="BackAccent" presStyleLbl="bgShp" presStyleIdx="2" presStyleCnt="3"/>
      <dgm:spPr/>
    </dgm:pt>
    <dgm:pt modelId="{3E7BB45F-39A1-4328-BE3B-01F5F734C3F6}" type="pres">
      <dgm:prSet presAssocID="{32BF836E-FF18-4F03-8BA1-14FBAA11DB81}" presName="Accent" presStyleLbl="alignNode1" presStyleIdx="2" presStyleCnt="3"/>
      <dgm:spPr/>
    </dgm:pt>
    <dgm:pt modelId="{8B3E7B1F-ECE8-4E0F-A0BF-BFBB4B987283}" type="pres">
      <dgm:prSet presAssocID="{32BF836E-FF18-4F03-8BA1-14FBAA11DB81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A792A-5344-4C1E-B6F2-4BE4EF2314BA}" type="pres">
      <dgm:prSet presAssocID="{32BF836E-FF18-4F03-8BA1-14FBAA11DB81}" presName="Parent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CB69F5-E9DC-4E40-AA54-7D5FD03A05FB}" type="presOf" srcId="{1946B3AB-868A-4EB3-A011-19165F5499C4}" destId="{E81BD4DC-5A60-4D21-9F70-F7B72CAB74AB}" srcOrd="0" destOrd="0" presId="urn:microsoft.com/office/officeart/2008/layout/IncreasingCircleProcess"/>
    <dgm:cxn modelId="{5BA03A6C-8991-428B-BFC2-D356F5B05921}" type="presOf" srcId="{32BF836E-FF18-4F03-8BA1-14FBAA11DB81}" destId="{977A792A-5344-4C1E-B6F2-4BE4EF2314BA}" srcOrd="0" destOrd="0" presId="urn:microsoft.com/office/officeart/2008/layout/IncreasingCircleProcess"/>
    <dgm:cxn modelId="{F11504BB-4431-4DB0-B1A8-83A871C8EADE}" type="presOf" srcId="{105CA5B9-6418-4F13-B114-0E99B67BC86C}" destId="{A83C13B5-23C8-4488-8AEA-1FC6DE34866C}" srcOrd="0" destOrd="0" presId="urn:microsoft.com/office/officeart/2008/layout/IncreasingCircleProcess"/>
    <dgm:cxn modelId="{467F656B-1A4C-49AA-87A4-CD7C8403C798}" type="presOf" srcId="{57ED57EB-C50D-43C7-AC0E-39E8A4DE68C4}" destId="{F6511ADA-6C04-41D2-8AD6-E1204B56D2AA}" srcOrd="0" destOrd="0" presId="urn:microsoft.com/office/officeart/2008/layout/IncreasingCircleProcess"/>
    <dgm:cxn modelId="{538E256E-74A6-4A4C-9FC6-E669B336CAC9}" srcId="{1946B3AB-868A-4EB3-A011-19165F5499C4}" destId="{32BF836E-FF18-4F03-8BA1-14FBAA11DB81}" srcOrd="2" destOrd="0" parTransId="{7BB6E99B-4EAE-46EF-BECB-D43F6BA9FC99}" sibTransId="{19C4C235-9A14-4965-A85A-8AD4CE98C362}"/>
    <dgm:cxn modelId="{5B189802-7FFD-4131-9C0A-64AF46554BC4}" type="presOf" srcId="{579018EE-6CF3-43C8-BA1B-9AFC8B1E0D59}" destId="{8B3E7B1F-ECE8-4E0F-A0BF-BFBB4B987283}" srcOrd="0" destOrd="0" presId="urn:microsoft.com/office/officeart/2008/layout/IncreasingCircleProcess"/>
    <dgm:cxn modelId="{1A01474C-399B-4894-B8DA-862777CCCB91}" type="presOf" srcId="{DB1A4895-9267-4199-AC7F-A113DFB59925}" destId="{C19AFCE4-4A77-4258-A5E0-61CA312216F5}" srcOrd="0" destOrd="0" presId="urn:microsoft.com/office/officeart/2008/layout/IncreasingCircleProcess"/>
    <dgm:cxn modelId="{17C67A30-B662-433D-B800-AB4364188630}" srcId="{105CA5B9-6418-4F13-B114-0E99B67BC86C}" destId="{77BA13A0-374A-43EF-BA27-81C83177A681}" srcOrd="1" destOrd="0" parTransId="{95E081CF-EB52-4974-BA85-B431A0928B6A}" sibTransId="{77393382-6D63-4C58-9DD4-6AF242BA5F5E}"/>
    <dgm:cxn modelId="{7C9BB52F-79D6-4701-BCC8-0DE4F073D945}" srcId="{32BF836E-FF18-4F03-8BA1-14FBAA11DB81}" destId="{6690C4D4-19FC-4BC9-AFBB-66FA977C1A42}" srcOrd="1" destOrd="0" parTransId="{A20DD9FE-CA0F-40DC-B1CD-DC92F6DB6025}" sibTransId="{B2A84FF9-CF35-46E4-88E5-D916D35BF689}"/>
    <dgm:cxn modelId="{FEAC5BC6-9C3B-496B-AF27-82F89844BB6B}" srcId="{32BF836E-FF18-4F03-8BA1-14FBAA11DB81}" destId="{579018EE-6CF3-43C8-BA1B-9AFC8B1E0D59}" srcOrd="0" destOrd="0" parTransId="{0DAA587F-3F6D-4A10-A034-0F53C41D5C7E}" sibTransId="{E0680886-D866-42E8-A5FE-82A28624BF04}"/>
    <dgm:cxn modelId="{940B1C06-7556-4D69-A6B1-AE83679D74F3}" srcId="{1946B3AB-868A-4EB3-A011-19165F5499C4}" destId="{105CA5B9-6418-4F13-B114-0E99B67BC86C}" srcOrd="0" destOrd="0" parTransId="{8AA57DAE-4989-47F6-B259-10253E89FD85}" sibTransId="{7A1FC22F-34BE-44DA-8F9C-092F45881D29}"/>
    <dgm:cxn modelId="{642AC22C-20FF-4A5C-9F06-E41651D5C1B8}" type="presOf" srcId="{6690C4D4-19FC-4BC9-AFBB-66FA977C1A42}" destId="{8B3E7B1F-ECE8-4E0F-A0BF-BFBB4B987283}" srcOrd="0" destOrd="1" presId="urn:microsoft.com/office/officeart/2008/layout/IncreasingCircleProcess"/>
    <dgm:cxn modelId="{7323A640-5CC4-4A6B-9948-2D10E1672490}" srcId="{1946B3AB-868A-4EB3-A011-19165F5499C4}" destId="{DB1A4895-9267-4199-AC7F-A113DFB59925}" srcOrd="1" destOrd="0" parTransId="{581A2A65-F4A4-4D03-9264-77F117EF4F02}" sibTransId="{8C3ADC51-1505-474D-A023-46B05B505C3F}"/>
    <dgm:cxn modelId="{5937DE52-E4AF-4CE4-9B0C-37D964DCF5C3}" type="presOf" srcId="{77BA13A0-374A-43EF-BA27-81C83177A681}" destId="{F6511ADA-6C04-41D2-8AD6-E1204B56D2AA}" srcOrd="0" destOrd="1" presId="urn:microsoft.com/office/officeart/2008/layout/IncreasingCircleProcess"/>
    <dgm:cxn modelId="{C2845851-1679-42D5-921C-22850D48CA39}" srcId="{105CA5B9-6418-4F13-B114-0E99B67BC86C}" destId="{57ED57EB-C50D-43C7-AC0E-39E8A4DE68C4}" srcOrd="0" destOrd="0" parTransId="{1656B9E0-3D73-4B4F-9E0B-11257DEE020F}" sibTransId="{F75C1AE3-C0CF-4FF0-88C9-1C300DC07CA8}"/>
    <dgm:cxn modelId="{8259F766-B374-4856-A7BB-E9FB20178CC6}" type="presParOf" srcId="{E81BD4DC-5A60-4D21-9F70-F7B72CAB74AB}" destId="{0162C4A0-A910-4F68-A008-FC8748F2E771}" srcOrd="0" destOrd="0" presId="urn:microsoft.com/office/officeart/2008/layout/IncreasingCircleProcess"/>
    <dgm:cxn modelId="{A48DB8F6-8FD6-484D-BACF-DC379950BA27}" type="presParOf" srcId="{0162C4A0-A910-4F68-A008-FC8748F2E771}" destId="{7FCCD2A8-B4FA-439F-943E-D4ECE7A795C6}" srcOrd="0" destOrd="0" presId="urn:microsoft.com/office/officeart/2008/layout/IncreasingCircleProcess"/>
    <dgm:cxn modelId="{2DC7D471-9FC1-4ED8-9B7F-8663C12B07F3}" type="presParOf" srcId="{0162C4A0-A910-4F68-A008-FC8748F2E771}" destId="{428B7F9F-7280-49FF-A342-15122C504D3A}" srcOrd="1" destOrd="0" presId="urn:microsoft.com/office/officeart/2008/layout/IncreasingCircleProcess"/>
    <dgm:cxn modelId="{DAB5B7D4-FB8C-4F79-AE9F-A84239680688}" type="presParOf" srcId="{0162C4A0-A910-4F68-A008-FC8748F2E771}" destId="{F6511ADA-6C04-41D2-8AD6-E1204B56D2AA}" srcOrd="2" destOrd="0" presId="urn:microsoft.com/office/officeart/2008/layout/IncreasingCircleProcess"/>
    <dgm:cxn modelId="{D4B524ED-67F3-47B7-94AF-52CD0F61AE5D}" type="presParOf" srcId="{0162C4A0-A910-4F68-A008-FC8748F2E771}" destId="{A83C13B5-23C8-4488-8AEA-1FC6DE34866C}" srcOrd="3" destOrd="0" presId="urn:microsoft.com/office/officeart/2008/layout/IncreasingCircleProcess"/>
    <dgm:cxn modelId="{8D62076A-19D4-48C9-830F-7EA2DD23BFA4}" type="presParOf" srcId="{E81BD4DC-5A60-4D21-9F70-F7B72CAB74AB}" destId="{91AC3ABE-8D51-4F8E-81CA-3A0E1FF0E1D6}" srcOrd="1" destOrd="0" presId="urn:microsoft.com/office/officeart/2008/layout/IncreasingCircleProcess"/>
    <dgm:cxn modelId="{07766153-A7EE-4039-BF33-06E03A910DF8}" type="presParOf" srcId="{E81BD4DC-5A60-4D21-9F70-F7B72CAB74AB}" destId="{14035285-5764-438B-B615-4A712C902831}" srcOrd="2" destOrd="0" presId="urn:microsoft.com/office/officeart/2008/layout/IncreasingCircleProcess"/>
    <dgm:cxn modelId="{DFDF03F1-947C-4E49-A167-87FA4B13FCCA}" type="presParOf" srcId="{14035285-5764-438B-B615-4A712C902831}" destId="{7F646FCD-22F9-4BDB-9B3B-D2D0030FE72B}" srcOrd="0" destOrd="0" presId="urn:microsoft.com/office/officeart/2008/layout/IncreasingCircleProcess"/>
    <dgm:cxn modelId="{8878DA1B-B5F4-4AE6-B663-4377FB282415}" type="presParOf" srcId="{14035285-5764-438B-B615-4A712C902831}" destId="{44D5056E-702A-4BE0-BD54-F0EF9E4D73E1}" srcOrd="1" destOrd="0" presId="urn:microsoft.com/office/officeart/2008/layout/IncreasingCircleProcess"/>
    <dgm:cxn modelId="{DC42F2F2-403B-4E91-92AD-C27E38D68A24}" type="presParOf" srcId="{14035285-5764-438B-B615-4A712C902831}" destId="{2316510E-F88A-4F39-BA14-4B4877FF8B3B}" srcOrd="2" destOrd="0" presId="urn:microsoft.com/office/officeart/2008/layout/IncreasingCircleProcess"/>
    <dgm:cxn modelId="{607C1DBF-0FAF-4279-8AB0-B29482F03D3C}" type="presParOf" srcId="{14035285-5764-438B-B615-4A712C902831}" destId="{C19AFCE4-4A77-4258-A5E0-61CA312216F5}" srcOrd="3" destOrd="0" presId="urn:microsoft.com/office/officeart/2008/layout/IncreasingCircleProcess"/>
    <dgm:cxn modelId="{9B790A2C-EC72-4793-9ADF-A00AEAF01DAF}" type="presParOf" srcId="{E81BD4DC-5A60-4D21-9F70-F7B72CAB74AB}" destId="{EC5825A3-8653-423D-A03B-3FF921B66CEE}" srcOrd="3" destOrd="0" presId="urn:microsoft.com/office/officeart/2008/layout/IncreasingCircleProcess"/>
    <dgm:cxn modelId="{67C7177D-7495-4EF2-8830-E875955C8345}" type="presParOf" srcId="{E81BD4DC-5A60-4D21-9F70-F7B72CAB74AB}" destId="{3539F9E3-127C-43EB-96C7-0165BCD7DB88}" srcOrd="4" destOrd="0" presId="urn:microsoft.com/office/officeart/2008/layout/IncreasingCircleProcess"/>
    <dgm:cxn modelId="{534EA2E5-3A8A-4356-8796-3A5ECEC308FC}" type="presParOf" srcId="{3539F9E3-127C-43EB-96C7-0165BCD7DB88}" destId="{A2543E4D-A2B6-41D2-A300-D039431CE0CE}" srcOrd="0" destOrd="0" presId="urn:microsoft.com/office/officeart/2008/layout/IncreasingCircleProcess"/>
    <dgm:cxn modelId="{240B5286-7DA0-402E-92DE-350293E1562B}" type="presParOf" srcId="{3539F9E3-127C-43EB-96C7-0165BCD7DB88}" destId="{3E7BB45F-39A1-4328-BE3B-01F5F734C3F6}" srcOrd="1" destOrd="0" presId="urn:microsoft.com/office/officeart/2008/layout/IncreasingCircleProcess"/>
    <dgm:cxn modelId="{D94E9180-F049-4125-B935-86B10FB1B757}" type="presParOf" srcId="{3539F9E3-127C-43EB-96C7-0165BCD7DB88}" destId="{8B3E7B1F-ECE8-4E0F-A0BF-BFBB4B987283}" srcOrd="2" destOrd="0" presId="urn:microsoft.com/office/officeart/2008/layout/IncreasingCircleProcess"/>
    <dgm:cxn modelId="{1726E0A6-A613-4AFD-932D-413B6882F3FB}" type="presParOf" srcId="{3539F9E3-127C-43EB-96C7-0165BCD7DB88}" destId="{977A792A-5344-4C1E-B6F2-4BE4EF2314B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362D2-D396-406A-B964-071F5F6D4261}" type="doc">
      <dgm:prSet loTypeId="urn:microsoft.com/office/officeart/2009/3/layout/StepUpProcess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3ED8062-97DA-4A08-BD2B-5B8688FA7DD6}">
      <dgm:prSet phldrT="[Текст]" custT="1"/>
      <dgm:spPr/>
      <dgm:t>
        <a:bodyPr/>
        <a:lstStyle/>
        <a:p>
          <a:r>
            <a:rPr lang="ru-RU" sz="1600" b="1" dirty="0" smtClean="0"/>
            <a:t>промежуточная диагностика в средней группе</a:t>
          </a:r>
          <a:br>
            <a:rPr lang="ru-RU" sz="1600" b="1" dirty="0" smtClean="0"/>
          </a:br>
          <a:r>
            <a:rPr lang="ru-RU" sz="1600" b="1" dirty="0" smtClean="0"/>
            <a:t/>
          </a:r>
          <a:br>
            <a:rPr lang="ru-RU" sz="1600" b="1" dirty="0" smtClean="0"/>
          </a:br>
          <a:r>
            <a:rPr lang="ru-RU" sz="1600" dirty="0" smtClean="0"/>
            <a:t>Методики: «Живая природа», «Характерные особенности времён года». </a:t>
          </a:r>
          <a:endParaRPr lang="ru-RU" sz="1600" dirty="0"/>
        </a:p>
      </dgm:t>
    </dgm:pt>
    <dgm:pt modelId="{7CC671CA-E46F-48DF-8D83-33774DA20A8A}" type="parTrans" cxnId="{47E77CCB-C90D-47CF-99D1-B2BA1ED5590C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6EAE3867-0536-4673-A889-62FD8B3BE939}" type="sibTrans" cxnId="{47E77CCB-C90D-47CF-99D1-B2BA1ED5590C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8C69FA20-454E-4C68-8956-493519F0E14E}">
      <dgm:prSet phldrT="[Текст]" custT="1"/>
      <dgm:spPr/>
      <dgm:t>
        <a:bodyPr/>
        <a:lstStyle/>
        <a:p>
          <a:r>
            <a:rPr lang="ru-RU" sz="1600" b="1" smtClean="0"/>
            <a:t>подача тематического материала </a:t>
          </a:r>
        </a:p>
        <a:p>
          <a:r>
            <a:rPr lang="ru-RU" sz="1600" smtClean="0"/>
            <a:t>в соответствии с программой кружка</a:t>
          </a:r>
          <a:endParaRPr lang="ru-RU" sz="1600" dirty="0"/>
        </a:p>
      </dgm:t>
    </dgm:pt>
    <dgm:pt modelId="{5BBB48D6-3634-4C90-84ED-04B26BC88539}" type="parTrans" cxnId="{87CD9673-B203-4036-8779-F5E7E0BC4311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045ADBD7-D4ED-45C8-8172-07A6FDD1C3A7}" type="sibTrans" cxnId="{87CD9673-B203-4036-8779-F5E7E0BC4311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A90D6987-3271-44CD-A938-2BD69A34EEFC}">
      <dgm:prSet phldrT="[Текст]" custT="1"/>
      <dgm:spPr/>
      <dgm:t>
        <a:bodyPr/>
        <a:lstStyle/>
        <a:p>
          <a:r>
            <a:rPr lang="ru-RU" sz="1600" b="1" dirty="0" smtClean="0"/>
            <a:t>итоговая диагностика в подготовительной к школе группе</a:t>
          </a:r>
          <a:br>
            <a:rPr lang="ru-RU" sz="1600" b="1" dirty="0" smtClean="0"/>
          </a:br>
          <a:r>
            <a:rPr lang="ru-RU" sz="1600" b="1" dirty="0" smtClean="0"/>
            <a:t/>
          </a:r>
          <a:br>
            <a:rPr lang="ru-RU" sz="1600" b="1" dirty="0" smtClean="0"/>
          </a:br>
          <a:r>
            <a:rPr lang="ru-RU" sz="1600" b="0" dirty="0" smtClean="0"/>
            <a:t>Методики: «Живая и неживая природа, рукотворный мир», «Овощи», «Времена года», «Лес», «Птицы».</a:t>
          </a:r>
          <a:endParaRPr lang="ru-RU" sz="1600" b="0" dirty="0"/>
        </a:p>
      </dgm:t>
    </dgm:pt>
    <dgm:pt modelId="{FEB8279E-CC54-4862-94C3-0231EAD008F9}" type="parTrans" cxnId="{67DE5832-B390-49C8-AAC4-7CF91693664B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B69A9299-D67C-45C8-83A9-16EC4B56A0C5}" type="sibTrans" cxnId="{67DE5832-B390-49C8-AAC4-7CF91693664B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AF36BD17-C215-4616-AD42-13FFB205D2EA}">
      <dgm:prSet phldrT="[Текст]" custT="1"/>
      <dgm:spPr/>
      <dgm:t>
        <a:bodyPr/>
        <a:lstStyle/>
        <a:p>
          <a:r>
            <a:rPr lang="ru-RU" sz="1600" b="1" smtClean="0"/>
            <a:t>промежуточная диагностика в старшей группе</a:t>
          </a:r>
          <a:br>
            <a:rPr lang="ru-RU" sz="1600" b="1" smtClean="0"/>
          </a:br>
          <a:r>
            <a:rPr lang="ru-RU" sz="1600" b="1" smtClean="0"/>
            <a:t> </a:t>
          </a:r>
          <a:br>
            <a:rPr lang="ru-RU" sz="1600" b="1" smtClean="0"/>
          </a:br>
          <a:r>
            <a:rPr lang="ru-RU" sz="1600" smtClean="0"/>
            <a:t>Методики: «Живая, неживая природа», «Овощи», «Осень», «Лес», «Домашние и ди-кие животные». </a:t>
          </a:r>
          <a:endParaRPr lang="ru-RU" sz="1600" dirty="0"/>
        </a:p>
      </dgm:t>
    </dgm:pt>
    <dgm:pt modelId="{713A94E8-6DC1-447C-9C11-747D4E3A815C}" type="parTrans" cxnId="{4275D885-8637-489D-A05A-D95D32DBD821}">
      <dgm:prSet/>
      <dgm:spPr/>
      <dgm:t>
        <a:bodyPr/>
        <a:lstStyle/>
        <a:p>
          <a:endParaRPr lang="ru-RU"/>
        </a:p>
      </dgm:t>
    </dgm:pt>
    <dgm:pt modelId="{45FCE83A-32E1-4AD7-B9CF-7E4A9E2905D1}" type="sibTrans" cxnId="{4275D885-8637-489D-A05A-D95D32DBD821}">
      <dgm:prSet/>
      <dgm:spPr/>
      <dgm:t>
        <a:bodyPr/>
        <a:lstStyle/>
        <a:p>
          <a:endParaRPr lang="ru-RU"/>
        </a:p>
      </dgm:t>
    </dgm:pt>
    <dgm:pt modelId="{733240CA-F897-4A50-AFA3-6A579FF4DB57}" type="pres">
      <dgm:prSet presAssocID="{87C362D2-D396-406A-B964-071F5F6D42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22D9775-EDE4-458F-BFA3-94E71D7C26EF}" type="pres">
      <dgm:prSet presAssocID="{E3ED8062-97DA-4A08-BD2B-5B8688FA7DD6}" presName="composite" presStyleCnt="0"/>
      <dgm:spPr/>
      <dgm:t>
        <a:bodyPr/>
        <a:lstStyle/>
        <a:p>
          <a:endParaRPr lang="ru-RU"/>
        </a:p>
      </dgm:t>
    </dgm:pt>
    <dgm:pt modelId="{FF284828-91B2-4AF9-B871-2A8AE208C50A}" type="pres">
      <dgm:prSet presAssocID="{E3ED8062-97DA-4A08-BD2B-5B8688FA7DD6}" presName="LShape" presStyleLbl="alignNode1" presStyleIdx="0" presStyleCnt="7" custLinFactNeighborY="0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6EE427C-BF63-464D-AB43-F54FC6FA790E}" type="pres">
      <dgm:prSet presAssocID="{E3ED8062-97DA-4A08-BD2B-5B8688FA7DD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E5E52-BB71-4D3C-A034-C6B369A33A15}" type="pres">
      <dgm:prSet presAssocID="{E3ED8062-97DA-4A08-BD2B-5B8688FA7DD6}" presName="Triangle" presStyleLbl="alignNode1" presStyleIdx="1" presStyleCnt="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B38F000-6831-4228-8ECD-DFBF70210BDB}" type="pres">
      <dgm:prSet presAssocID="{6EAE3867-0536-4673-A889-62FD8B3BE939}" presName="sibTrans" presStyleCnt="0"/>
      <dgm:spPr/>
      <dgm:t>
        <a:bodyPr/>
        <a:lstStyle/>
        <a:p>
          <a:endParaRPr lang="ru-RU"/>
        </a:p>
      </dgm:t>
    </dgm:pt>
    <dgm:pt modelId="{5918A341-7198-4BF3-8CCC-4738A14BBCBA}" type="pres">
      <dgm:prSet presAssocID="{6EAE3867-0536-4673-A889-62FD8B3BE939}" presName="space" presStyleCnt="0"/>
      <dgm:spPr/>
      <dgm:t>
        <a:bodyPr/>
        <a:lstStyle/>
        <a:p>
          <a:endParaRPr lang="ru-RU"/>
        </a:p>
      </dgm:t>
    </dgm:pt>
    <dgm:pt modelId="{0022C325-F400-4717-A69B-812923E8483D}" type="pres">
      <dgm:prSet presAssocID="{AF36BD17-C215-4616-AD42-13FFB205D2EA}" presName="composite" presStyleCnt="0"/>
      <dgm:spPr/>
      <dgm:t>
        <a:bodyPr/>
        <a:lstStyle/>
        <a:p>
          <a:endParaRPr lang="ru-RU"/>
        </a:p>
      </dgm:t>
    </dgm:pt>
    <dgm:pt modelId="{9B13536E-157C-4527-BCBE-75AA1EEF1E20}" type="pres">
      <dgm:prSet presAssocID="{AF36BD17-C215-4616-AD42-13FFB205D2EA}" presName="LShape" presStyleLbl="alignNode1" presStyleIdx="2" presStyleCnt="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D763712-43A7-4174-ACE5-6B1B0A7AE90E}" type="pres">
      <dgm:prSet presAssocID="{AF36BD17-C215-4616-AD42-13FFB205D2E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52B99-3574-4AE2-A3BC-EE7FA3DBBE46}" type="pres">
      <dgm:prSet presAssocID="{AF36BD17-C215-4616-AD42-13FFB205D2EA}" presName="Triangle" presStyleLbl="alignNode1" presStyleIdx="3" presStyleCnt="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2E90D71-0380-46C3-810C-0DCABABA0F5B}" type="pres">
      <dgm:prSet presAssocID="{45FCE83A-32E1-4AD7-B9CF-7E4A9E2905D1}" presName="sibTrans" presStyleCnt="0"/>
      <dgm:spPr/>
      <dgm:t>
        <a:bodyPr/>
        <a:lstStyle/>
        <a:p>
          <a:endParaRPr lang="ru-RU"/>
        </a:p>
      </dgm:t>
    </dgm:pt>
    <dgm:pt modelId="{1551FA2C-DD27-4073-8B66-AE47938DD641}" type="pres">
      <dgm:prSet presAssocID="{45FCE83A-32E1-4AD7-B9CF-7E4A9E2905D1}" presName="space" presStyleCnt="0"/>
      <dgm:spPr/>
      <dgm:t>
        <a:bodyPr/>
        <a:lstStyle/>
        <a:p>
          <a:endParaRPr lang="ru-RU"/>
        </a:p>
      </dgm:t>
    </dgm:pt>
    <dgm:pt modelId="{667258A5-4EDA-4135-A25D-09914437E4EE}" type="pres">
      <dgm:prSet presAssocID="{8C69FA20-454E-4C68-8956-493519F0E14E}" presName="composite" presStyleCnt="0"/>
      <dgm:spPr/>
      <dgm:t>
        <a:bodyPr/>
        <a:lstStyle/>
        <a:p>
          <a:endParaRPr lang="ru-RU"/>
        </a:p>
      </dgm:t>
    </dgm:pt>
    <dgm:pt modelId="{AD71B968-32F3-4062-A03A-869367C4BD56}" type="pres">
      <dgm:prSet presAssocID="{8C69FA20-454E-4C68-8956-493519F0E14E}" presName="LShape" presStyleLbl="alignNode1" presStyleIdx="4" presStyleCnt="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9C5A086-3A86-443E-BE2A-3DA290CF25BD}" type="pres">
      <dgm:prSet presAssocID="{8C69FA20-454E-4C68-8956-493519F0E14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CC7BB-556C-4710-9244-4F5DE19A72A3}" type="pres">
      <dgm:prSet presAssocID="{8C69FA20-454E-4C68-8956-493519F0E14E}" presName="Triangle" presStyleLbl="alignNode1" presStyleIdx="5" presStyleCnt="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BFE6B19-0AE6-4833-B57C-831074D1D88F}" type="pres">
      <dgm:prSet presAssocID="{045ADBD7-D4ED-45C8-8172-07A6FDD1C3A7}" presName="sibTrans" presStyleCnt="0"/>
      <dgm:spPr/>
      <dgm:t>
        <a:bodyPr/>
        <a:lstStyle/>
        <a:p>
          <a:endParaRPr lang="ru-RU"/>
        </a:p>
      </dgm:t>
    </dgm:pt>
    <dgm:pt modelId="{8143564F-97A3-4B85-BD9E-633390B333AF}" type="pres">
      <dgm:prSet presAssocID="{045ADBD7-D4ED-45C8-8172-07A6FDD1C3A7}" presName="space" presStyleCnt="0"/>
      <dgm:spPr/>
      <dgm:t>
        <a:bodyPr/>
        <a:lstStyle/>
        <a:p>
          <a:endParaRPr lang="ru-RU"/>
        </a:p>
      </dgm:t>
    </dgm:pt>
    <dgm:pt modelId="{C082DDB4-B3EF-4F37-9890-F23217974030}" type="pres">
      <dgm:prSet presAssocID="{A90D6987-3271-44CD-A938-2BD69A34EEFC}" presName="composite" presStyleCnt="0"/>
      <dgm:spPr/>
      <dgm:t>
        <a:bodyPr/>
        <a:lstStyle/>
        <a:p>
          <a:endParaRPr lang="ru-RU"/>
        </a:p>
      </dgm:t>
    </dgm:pt>
    <dgm:pt modelId="{9DD01A2F-B52B-4C28-A05B-39964DD12748}" type="pres">
      <dgm:prSet presAssocID="{A90D6987-3271-44CD-A938-2BD69A34EEFC}" presName="LShape" presStyleLbl="alignNode1" presStyleIdx="6" presStyleCnt="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AE7FC5E-F145-4235-80CA-0C7F56C2F159}" type="pres">
      <dgm:prSet presAssocID="{A90D6987-3271-44CD-A938-2BD69A34EEF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DE5832-B390-49C8-AAC4-7CF91693664B}" srcId="{87C362D2-D396-406A-B964-071F5F6D4261}" destId="{A90D6987-3271-44CD-A938-2BD69A34EEFC}" srcOrd="3" destOrd="0" parTransId="{FEB8279E-CC54-4862-94C3-0231EAD008F9}" sibTransId="{B69A9299-D67C-45C8-83A9-16EC4B56A0C5}"/>
    <dgm:cxn modelId="{EDC69014-8622-44D7-8ECA-D4D45DCEC0D3}" type="presOf" srcId="{8C69FA20-454E-4C68-8956-493519F0E14E}" destId="{09C5A086-3A86-443E-BE2A-3DA290CF25BD}" srcOrd="0" destOrd="0" presId="urn:microsoft.com/office/officeart/2009/3/layout/StepUpProcess"/>
    <dgm:cxn modelId="{CD20BAB9-DFF0-413B-8C1C-0173E11E2729}" type="presOf" srcId="{E3ED8062-97DA-4A08-BD2B-5B8688FA7DD6}" destId="{66EE427C-BF63-464D-AB43-F54FC6FA790E}" srcOrd="0" destOrd="0" presId="urn:microsoft.com/office/officeart/2009/3/layout/StepUpProcess"/>
    <dgm:cxn modelId="{87CD9673-B203-4036-8779-F5E7E0BC4311}" srcId="{87C362D2-D396-406A-B964-071F5F6D4261}" destId="{8C69FA20-454E-4C68-8956-493519F0E14E}" srcOrd="2" destOrd="0" parTransId="{5BBB48D6-3634-4C90-84ED-04B26BC88539}" sibTransId="{045ADBD7-D4ED-45C8-8172-07A6FDD1C3A7}"/>
    <dgm:cxn modelId="{4275D885-8637-489D-A05A-D95D32DBD821}" srcId="{87C362D2-D396-406A-B964-071F5F6D4261}" destId="{AF36BD17-C215-4616-AD42-13FFB205D2EA}" srcOrd="1" destOrd="0" parTransId="{713A94E8-6DC1-447C-9C11-747D4E3A815C}" sibTransId="{45FCE83A-32E1-4AD7-B9CF-7E4A9E2905D1}"/>
    <dgm:cxn modelId="{D8E08E96-5F31-4038-B24B-E5DEC99231D4}" type="presOf" srcId="{87C362D2-D396-406A-B964-071F5F6D4261}" destId="{733240CA-F897-4A50-AFA3-6A579FF4DB57}" srcOrd="0" destOrd="0" presId="urn:microsoft.com/office/officeart/2009/3/layout/StepUpProcess"/>
    <dgm:cxn modelId="{AE97EA6B-8EE9-4D35-8EC9-3600A8892FD7}" type="presOf" srcId="{A90D6987-3271-44CD-A938-2BD69A34EEFC}" destId="{0AE7FC5E-F145-4235-80CA-0C7F56C2F159}" srcOrd="0" destOrd="0" presId="urn:microsoft.com/office/officeart/2009/3/layout/StepUpProcess"/>
    <dgm:cxn modelId="{B9C72AFB-49C6-42DF-A2E5-CE16B696FA36}" type="presOf" srcId="{AF36BD17-C215-4616-AD42-13FFB205D2EA}" destId="{2D763712-43A7-4174-ACE5-6B1B0A7AE90E}" srcOrd="0" destOrd="0" presId="urn:microsoft.com/office/officeart/2009/3/layout/StepUpProcess"/>
    <dgm:cxn modelId="{47E77CCB-C90D-47CF-99D1-B2BA1ED5590C}" srcId="{87C362D2-D396-406A-B964-071F5F6D4261}" destId="{E3ED8062-97DA-4A08-BD2B-5B8688FA7DD6}" srcOrd="0" destOrd="0" parTransId="{7CC671CA-E46F-48DF-8D83-33774DA20A8A}" sibTransId="{6EAE3867-0536-4673-A889-62FD8B3BE939}"/>
    <dgm:cxn modelId="{6382AE0F-DE66-484C-BD54-D033C6CCF28E}" type="presParOf" srcId="{733240CA-F897-4A50-AFA3-6A579FF4DB57}" destId="{622D9775-EDE4-458F-BFA3-94E71D7C26EF}" srcOrd="0" destOrd="0" presId="urn:microsoft.com/office/officeart/2009/3/layout/StepUpProcess"/>
    <dgm:cxn modelId="{CFAC3043-CB8F-4747-A026-48E7679C6138}" type="presParOf" srcId="{622D9775-EDE4-458F-BFA3-94E71D7C26EF}" destId="{FF284828-91B2-4AF9-B871-2A8AE208C50A}" srcOrd="0" destOrd="0" presId="urn:microsoft.com/office/officeart/2009/3/layout/StepUpProcess"/>
    <dgm:cxn modelId="{2ABF845F-1CE7-46E6-B272-9BFB1CCBD056}" type="presParOf" srcId="{622D9775-EDE4-458F-BFA3-94E71D7C26EF}" destId="{66EE427C-BF63-464D-AB43-F54FC6FA790E}" srcOrd="1" destOrd="0" presId="urn:microsoft.com/office/officeart/2009/3/layout/StepUpProcess"/>
    <dgm:cxn modelId="{D12A1CDE-2008-4A60-BFDE-E115F05F8471}" type="presParOf" srcId="{622D9775-EDE4-458F-BFA3-94E71D7C26EF}" destId="{B15E5E52-BB71-4D3C-A034-C6B369A33A15}" srcOrd="2" destOrd="0" presId="urn:microsoft.com/office/officeart/2009/3/layout/StepUpProcess"/>
    <dgm:cxn modelId="{8D184730-84D6-46EC-A781-0338C7A63F2C}" type="presParOf" srcId="{733240CA-F897-4A50-AFA3-6A579FF4DB57}" destId="{7B38F000-6831-4228-8ECD-DFBF70210BDB}" srcOrd="1" destOrd="0" presId="urn:microsoft.com/office/officeart/2009/3/layout/StepUpProcess"/>
    <dgm:cxn modelId="{1E7B6459-6935-4BAD-8456-C266F84A0B26}" type="presParOf" srcId="{7B38F000-6831-4228-8ECD-DFBF70210BDB}" destId="{5918A341-7198-4BF3-8CCC-4738A14BBCBA}" srcOrd="0" destOrd="0" presId="urn:microsoft.com/office/officeart/2009/3/layout/StepUpProcess"/>
    <dgm:cxn modelId="{475F001E-5E51-420F-8F5A-32B2D9CDCE5A}" type="presParOf" srcId="{733240CA-F897-4A50-AFA3-6A579FF4DB57}" destId="{0022C325-F400-4717-A69B-812923E8483D}" srcOrd="2" destOrd="0" presId="urn:microsoft.com/office/officeart/2009/3/layout/StepUpProcess"/>
    <dgm:cxn modelId="{6EB4C7A3-6222-4EDB-BE17-CB69A089A7D0}" type="presParOf" srcId="{0022C325-F400-4717-A69B-812923E8483D}" destId="{9B13536E-157C-4527-BCBE-75AA1EEF1E20}" srcOrd="0" destOrd="0" presId="urn:microsoft.com/office/officeart/2009/3/layout/StepUpProcess"/>
    <dgm:cxn modelId="{CA2B3B15-524F-4E7A-8F7E-F6E5BA25188D}" type="presParOf" srcId="{0022C325-F400-4717-A69B-812923E8483D}" destId="{2D763712-43A7-4174-ACE5-6B1B0A7AE90E}" srcOrd="1" destOrd="0" presId="urn:microsoft.com/office/officeart/2009/3/layout/StepUpProcess"/>
    <dgm:cxn modelId="{14C7EEE6-E93F-46B1-8A12-AEFC2B000B57}" type="presParOf" srcId="{0022C325-F400-4717-A69B-812923E8483D}" destId="{97852B99-3574-4AE2-A3BC-EE7FA3DBBE46}" srcOrd="2" destOrd="0" presId="urn:microsoft.com/office/officeart/2009/3/layout/StepUpProcess"/>
    <dgm:cxn modelId="{CFBC9A5D-69FE-4766-82C9-F8641F7B9E03}" type="presParOf" srcId="{733240CA-F897-4A50-AFA3-6A579FF4DB57}" destId="{42E90D71-0380-46C3-810C-0DCABABA0F5B}" srcOrd="3" destOrd="0" presId="urn:microsoft.com/office/officeart/2009/3/layout/StepUpProcess"/>
    <dgm:cxn modelId="{6F78DDBF-219E-49AF-8BE0-5BCE5A3FD173}" type="presParOf" srcId="{42E90D71-0380-46C3-810C-0DCABABA0F5B}" destId="{1551FA2C-DD27-4073-8B66-AE47938DD641}" srcOrd="0" destOrd="0" presId="urn:microsoft.com/office/officeart/2009/3/layout/StepUpProcess"/>
    <dgm:cxn modelId="{A21BD631-A09C-44C9-B410-1DFA5112CC19}" type="presParOf" srcId="{733240CA-F897-4A50-AFA3-6A579FF4DB57}" destId="{667258A5-4EDA-4135-A25D-09914437E4EE}" srcOrd="4" destOrd="0" presId="urn:microsoft.com/office/officeart/2009/3/layout/StepUpProcess"/>
    <dgm:cxn modelId="{DE1E6B54-9EAD-4A58-B8D3-C43D87B61404}" type="presParOf" srcId="{667258A5-4EDA-4135-A25D-09914437E4EE}" destId="{AD71B968-32F3-4062-A03A-869367C4BD56}" srcOrd="0" destOrd="0" presId="urn:microsoft.com/office/officeart/2009/3/layout/StepUpProcess"/>
    <dgm:cxn modelId="{F0D8E875-9777-4B3C-89ED-65B9EA13C963}" type="presParOf" srcId="{667258A5-4EDA-4135-A25D-09914437E4EE}" destId="{09C5A086-3A86-443E-BE2A-3DA290CF25BD}" srcOrd="1" destOrd="0" presId="urn:microsoft.com/office/officeart/2009/3/layout/StepUpProcess"/>
    <dgm:cxn modelId="{4CEE17C4-42ED-4D15-8F24-E29488A32739}" type="presParOf" srcId="{667258A5-4EDA-4135-A25D-09914437E4EE}" destId="{A53CC7BB-556C-4710-9244-4F5DE19A72A3}" srcOrd="2" destOrd="0" presId="urn:microsoft.com/office/officeart/2009/3/layout/StepUpProcess"/>
    <dgm:cxn modelId="{297A4CF4-DC13-49CE-9164-C2433E46D216}" type="presParOf" srcId="{733240CA-F897-4A50-AFA3-6A579FF4DB57}" destId="{1BFE6B19-0AE6-4833-B57C-831074D1D88F}" srcOrd="5" destOrd="0" presId="urn:microsoft.com/office/officeart/2009/3/layout/StepUpProcess"/>
    <dgm:cxn modelId="{82A4AE16-9750-48C0-90B1-EDCBE620924A}" type="presParOf" srcId="{1BFE6B19-0AE6-4833-B57C-831074D1D88F}" destId="{8143564F-97A3-4B85-BD9E-633390B333AF}" srcOrd="0" destOrd="0" presId="urn:microsoft.com/office/officeart/2009/3/layout/StepUpProcess"/>
    <dgm:cxn modelId="{830B970D-6E82-4162-9872-0D792E11A658}" type="presParOf" srcId="{733240CA-F897-4A50-AFA3-6A579FF4DB57}" destId="{C082DDB4-B3EF-4F37-9890-F23217974030}" srcOrd="6" destOrd="0" presId="urn:microsoft.com/office/officeart/2009/3/layout/StepUpProcess"/>
    <dgm:cxn modelId="{EAAC46CD-F666-4F83-8189-F3E94E6490DA}" type="presParOf" srcId="{C082DDB4-B3EF-4F37-9890-F23217974030}" destId="{9DD01A2F-B52B-4C28-A05B-39964DD12748}" srcOrd="0" destOrd="0" presId="urn:microsoft.com/office/officeart/2009/3/layout/StepUpProcess"/>
    <dgm:cxn modelId="{9F539181-8114-4C90-88C9-D3B8B15AA876}" type="presParOf" srcId="{C082DDB4-B3EF-4F37-9890-F23217974030}" destId="{0AE7FC5E-F145-4235-80CA-0C7F56C2F15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46B3AB-868A-4EB3-A011-19165F5499C4}" type="doc">
      <dgm:prSet loTypeId="urn:microsoft.com/office/officeart/2009/3/layout/PieProcess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05CA5B9-6418-4F13-B114-0E99B67BC86C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«День открытых дверей»</a:t>
          </a:r>
          <a:endParaRPr lang="ru-RU" sz="16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8AA57DAE-4989-47F6-B259-10253E89FD85}" type="parTrans" cxnId="{940B1C06-7556-4D69-A6B1-AE83679D74F3}">
      <dgm:prSet/>
      <dgm:spPr/>
      <dgm:t>
        <a:bodyPr/>
        <a:lstStyle/>
        <a:p>
          <a:endParaRPr lang="ru-RU" sz="200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A1FC22F-34BE-44DA-8F9C-092F45881D29}" type="sibTrans" cxnId="{940B1C06-7556-4D69-A6B1-AE83679D74F3}">
      <dgm:prSet/>
      <dgm:spPr/>
      <dgm:t>
        <a:bodyPr/>
        <a:lstStyle/>
        <a:p>
          <a:endParaRPr lang="ru-RU" sz="200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F5E15CE-3DF1-4A26-BA4A-2BFC9CCD46BB}">
      <dgm:prSet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анкетирование</a:t>
          </a:r>
          <a:endParaRPr lang="ru-RU" sz="16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364AA6E1-E32E-44B2-B9A2-1B33BED67395}" type="parTrans" cxnId="{F9D1281A-88E5-448A-A6AC-5F8211240551}">
      <dgm:prSet/>
      <dgm:spPr/>
      <dgm:t>
        <a:bodyPr/>
        <a:lstStyle/>
        <a:p>
          <a:endParaRPr lang="ru-RU"/>
        </a:p>
      </dgm:t>
    </dgm:pt>
    <dgm:pt modelId="{BD3330A5-07A4-4D36-8598-577606987919}" type="sibTrans" cxnId="{F9D1281A-88E5-448A-A6AC-5F8211240551}">
      <dgm:prSet/>
      <dgm:spPr/>
      <dgm:t>
        <a:bodyPr/>
        <a:lstStyle/>
        <a:p>
          <a:endParaRPr lang="ru-RU"/>
        </a:p>
      </dgm:t>
    </dgm:pt>
    <dgm:pt modelId="{FFD621D5-DEE8-4EA9-8682-A9D6D81AC668}">
      <dgm:prSet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памятки и листовки</a:t>
          </a:r>
          <a:endParaRPr lang="ru-RU" sz="16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AF2B3F7-0EE7-4C0A-91E4-73A6612A14B7}" type="parTrans" cxnId="{DB557CF4-F515-438F-AC95-6B31278990BB}">
      <dgm:prSet/>
      <dgm:spPr/>
      <dgm:t>
        <a:bodyPr/>
        <a:lstStyle/>
        <a:p>
          <a:endParaRPr lang="ru-RU"/>
        </a:p>
      </dgm:t>
    </dgm:pt>
    <dgm:pt modelId="{6CC64C04-38F3-4265-96C7-BA5C7FF1E187}" type="sibTrans" cxnId="{DB557CF4-F515-438F-AC95-6B31278990BB}">
      <dgm:prSet/>
      <dgm:spPr/>
      <dgm:t>
        <a:bodyPr/>
        <a:lstStyle/>
        <a:p>
          <a:endParaRPr lang="ru-RU"/>
        </a:p>
      </dgm:t>
    </dgm:pt>
    <dgm:pt modelId="{54002ADE-A81D-4CA0-A334-BE68D41E3F92}">
      <dgm:prSet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участие  в  выставках, конкурсах </a:t>
          </a:r>
          <a:endParaRPr lang="ru-RU" sz="16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8AD59A3-BAA1-4425-897C-4EA42546714D}" type="parTrans" cxnId="{D744AC07-E626-46CB-8DA8-DB9A31DC50BD}">
      <dgm:prSet/>
      <dgm:spPr/>
      <dgm:t>
        <a:bodyPr/>
        <a:lstStyle/>
        <a:p>
          <a:endParaRPr lang="ru-RU"/>
        </a:p>
      </dgm:t>
    </dgm:pt>
    <dgm:pt modelId="{8E6A4BE8-30E7-46B2-A1D8-A830D12FF0A0}" type="sibTrans" cxnId="{D744AC07-E626-46CB-8DA8-DB9A31DC50BD}">
      <dgm:prSet/>
      <dgm:spPr/>
      <dgm:t>
        <a:bodyPr/>
        <a:lstStyle/>
        <a:p>
          <a:endParaRPr lang="ru-RU"/>
        </a:p>
      </dgm:t>
    </dgm:pt>
    <dgm:pt modelId="{125A50D5-C4C1-4372-8112-5F2D78C4578A}">
      <dgm:prSet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выпуск  экологических плакатов</a:t>
          </a:r>
          <a:endParaRPr lang="ru-RU" sz="16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89150878-8C26-482E-969E-7D85F9E2397C}" type="parTrans" cxnId="{5041C222-4800-4934-8914-D28ACF51956E}">
      <dgm:prSet/>
      <dgm:spPr/>
      <dgm:t>
        <a:bodyPr/>
        <a:lstStyle/>
        <a:p>
          <a:endParaRPr lang="ru-RU"/>
        </a:p>
      </dgm:t>
    </dgm:pt>
    <dgm:pt modelId="{42732291-28D2-4378-A1B7-CB42D35921E7}" type="sibTrans" cxnId="{5041C222-4800-4934-8914-D28ACF51956E}">
      <dgm:prSet/>
      <dgm:spPr/>
      <dgm:t>
        <a:bodyPr/>
        <a:lstStyle/>
        <a:p>
          <a:endParaRPr lang="ru-RU"/>
        </a:p>
      </dgm:t>
    </dgm:pt>
    <dgm:pt modelId="{4411C0C5-C399-46F7-8100-6A1729D3C4F8}">
      <dgm:prSet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 консультации</a:t>
          </a:r>
          <a:endParaRPr lang="ru-RU" sz="16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C36E017B-F101-40ED-A2AD-0EC31D4B53C8}" type="parTrans" cxnId="{389133A8-9B2C-4266-8CE0-DE9787BF0E29}">
      <dgm:prSet/>
      <dgm:spPr/>
      <dgm:t>
        <a:bodyPr/>
        <a:lstStyle/>
        <a:p>
          <a:endParaRPr lang="ru-RU"/>
        </a:p>
      </dgm:t>
    </dgm:pt>
    <dgm:pt modelId="{54D61E80-9D9B-4270-9E3C-85115B7960C0}" type="sibTrans" cxnId="{389133A8-9B2C-4266-8CE0-DE9787BF0E29}">
      <dgm:prSet/>
      <dgm:spPr/>
      <dgm:t>
        <a:bodyPr/>
        <a:lstStyle/>
        <a:p>
          <a:endParaRPr lang="ru-RU"/>
        </a:p>
      </dgm:t>
    </dgm:pt>
    <dgm:pt modelId="{C7E035A7-859A-45A2-A6D7-640E983E26F2}">
      <dgm:prSet custT="1"/>
      <dgm:spPr/>
      <dgm:t>
        <a:bodyPr/>
        <a:lstStyle/>
        <a:p>
          <a:r>
            <a:rPr lang="ru-RU" sz="16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беседы</a:t>
          </a:r>
          <a:endParaRPr lang="ru-RU" sz="16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2CCFB35-95C9-4F1A-8D31-6FDD266F920C}" type="parTrans" cxnId="{9938C05A-7244-49C3-8EE0-1E8E554ADAB3}">
      <dgm:prSet/>
      <dgm:spPr/>
      <dgm:t>
        <a:bodyPr/>
        <a:lstStyle/>
        <a:p>
          <a:endParaRPr lang="ru-RU"/>
        </a:p>
      </dgm:t>
    </dgm:pt>
    <dgm:pt modelId="{D020DD27-36FB-4DA8-8A93-9FD96532C18B}" type="sibTrans" cxnId="{9938C05A-7244-49C3-8EE0-1E8E554ADAB3}">
      <dgm:prSet/>
      <dgm:spPr/>
      <dgm:t>
        <a:bodyPr/>
        <a:lstStyle/>
        <a:p>
          <a:endParaRPr lang="ru-RU"/>
        </a:p>
      </dgm:t>
    </dgm:pt>
    <dgm:pt modelId="{8C3D4FC5-681B-4925-AD4B-73B87A541574}">
      <dgm:prSet custT="1"/>
      <dgm:spPr/>
    </dgm:pt>
    <dgm:pt modelId="{8247920D-AD4A-4008-A390-BDEE500C426F}" type="parTrans" cxnId="{19F7332F-D932-49C4-A495-568DACAA9BAF}">
      <dgm:prSet/>
      <dgm:spPr/>
      <dgm:t>
        <a:bodyPr/>
        <a:lstStyle/>
        <a:p>
          <a:endParaRPr lang="ru-RU"/>
        </a:p>
      </dgm:t>
    </dgm:pt>
    <dgm:pt modelId="{F680E226-8401-4EBC-9E5E-4BF3AC76E8F6}" type="sibTrans" cxnId="{19F7332F-D932-49C4-A495-568DACAA9BAF}">
      <dgm:prSet/>
      <dgm:spPr/>
      <dgm:t>
        <a:bodyPr/>
        <a:lstStyle/>
        <a:p>
          <a:endParaRPr lang="ru-RU"/>
        </a:p>
      </dgm:t>
    </dgm:pt>
    <dgm:pt modelId="{3F8AA9A5-4F85-46BA-88FF-518ACBE3786B}">
      <dgm:prSet custT="1"/>
      <dgm:spPr/>
    </dgm:pt>
    <dgm:pt modelId="{004228CD-E06A-4BC1-B33D-B84F66241C30}" type="parTrans" cxnId="{76C11E26-C642-4160-A599-5F72EAE921FA}">
      <dgm:prSet/>
      <dgm:spPr/>
      <dgm:t>
        <a:bodyPr/>
        <a:lstStyle/>
        <a:p>
          <a:endParaRPr lang="ru-RU"/>
        </a:p>
      </dgm:t>
    </dgm:pt>
    <dgm:pt modelId="{2FE987D6-3E93-4053-8572-668AAD1B4BD4}" type="sibTrans" cxnId="{76C11E26-C642-4160-A599-5F72EAE921FA}">
      <dgm:prSet/>
      <dgm:spPr/>
      <dgm:t>
        <a:bodyPr/>
        <a:lstStyle/>
        <a:p>
          <a:endParaRPr lang="ru-RU"/>
        </a:p>
      </dgm:t>
    </dgm:pt>
    <dgm:pt modelId="{CD81AD83-AB19-4AB7-B722-50354E8C4B87}">
      <dgm:prSet custT="1"/>
      <dgm:spPr/>
      <dgm:t>
        <a:bodyPr/>
        <a:lstStyle/>
        <a:p>
          <a:endParaRPr lang="ru-RU" sz="16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72D01AA-789D-4EE4-AC06-86E5390DBA60}" type="parTrans" cxnId="{37E4426C-E182-46F1-8A28-F3897F106A37}">
      <dgm:prSet/>
      <dgm:spPr/>
      <dgm:t>
        <a:bodyPr/>
        <a:lstStyle/>
        <a:p>
          <a:endParaRPr lang="ru-RU"/>
        </a:p>
      </dgm:t>
    </dgm:pt>
    <dgm:pt modelId="{1C5AD6C3-7997-4EBA-9D7E-B2A7EEEF34C3}" type="sibTrans" cxnId="{37E4426C-E182-46F1-8A28-F3897F106A37}">
      <dgm:prSet/>
      <dgm:spPr/>
      <dgm:t>
        <a:bodyPr/>
        <a:lstStyle/>
        <a:p>
          <a:endParaRPr lang="ru-RU"/>
        </a:p>
      </dgm:t>
    </dgm:pt>
    <dgm:pt modelId="{8B4E65A1-C066-4F55-9802-81C2EA7FF8B9}" type="pres">
      <dgm:prSet presAssocID="{1946B3AB-868A-4EB3-A011-19165F5499C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82706E-6490-494B-AB1D-8C9C5664F6DB}" type="pres">
      <dgm:prSet presAssocID="{105CA5B9-6418-4F13-B114-0E99B67BC86C}" presName="ParentComposite" presStyleCnt="0"/>
      <dgm:spPr/>
      <dgm:t>
        <a:bodyPr/>
        <a:lstStyle/>
        <a:p>
          <a:endParaRPr lang="ru-RU"/>
        </a:p>
      </dgm:t>
    </dgm:pt>
    <dgm:pt modelId="{3734DEC3-4EE8-4401-88C1-50ADF77533A8}" type="pres">
      <dgm:prSet presAssocID="{105CA5B9-6418-4F13-B114-0E99B67BC86C}" presName="Chord" presStyleLbl="bgShp" presStyleIdx="0" presStyleCnt="7"/>
      <dgm:spPr/>
      <dgm:t>
        <a:bodyPr/>
        <a:lstStyle/>
        <a:p>
          <a:endParaRPr lang="ru-RU"/>
        </a:p>
      </dgm:t>
    </dgm:pt>
    <dgm:pt modelId="{0542A813-5BFA-4683-8B22-B0EE5F4A724A}" type="pres">
      <dgm:prSet presAssocID="{105CA5B9-6418-4F13-B114-0E99B67BC86C}" presName="Pie" presStyleLbl="alignNode1" presStyleIdx="0" presStyleCnt="7"/>
      <dgm:spPr/>
      <dgm:t>
        <a:bodyPr/>
        <a:lstStyle/>
        <a:p>
          <a:endParaRPr lang="ru-RU"/>
        </a:p>
      </dgm:t>
    </dgm:pt>
    <dgm:pt modelId="{ABB42A9D-EB34-4BE5-B112-5EF5814DFB68}" type="pres">
      <dgm:prSet presAssocID="{105CA5B9-6418-4F13-B114-0E99B67BC86C}" presName="Parent" presStyleLbl="revTx" presStyleIdx="0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CB4BB-D9DE-4D19-9D29-1D7FF0B417BF}" type="pres">
      <dgm:prSet presAssocID="{FF5E15CE-3DF1-4A26-BA4A-2BFC9CCD46BB}" presName="ParentComposite" presStyleCnt="0"/>
      <dgm:spPr/>
    </dgm:pt>
    <dgm:pt modelId="{46CE68DB-3A46-4B82-925A-B479E16AD84C}" type="pres">
      <dgm:prSet presAssocID="{FF5E15CE-3DF1-4A26-BA4A-2BFC9CCD46BB}" presName="Chord" presStyleLbl="bgShp" presStyleIdx="1" presStyleCnt="7"/>
      <dgm:spPr/>
    </dgm:pt>
    <dgm:pt modelId="{A5D7982B-DDF1-44B3-9666-BC2985E00277}" type="pres">
      <dgm:prSet presAssocID="{FF5E15CE-3DF1-4A26-BA4A-2BFC9CCD46BB}" presName="Pie" presStyleLbl="alignNode1" presStyleIdx="1" presStyleCnt="7"/>
      <dgm:spPr/>
    </dgm:pt>
    <dgm:pt modelId="{47377E46-2CA0-4838-BF31-2EB02661437C}" type="pres">
      <dgm:prSet presAssocID="{FF5E15CE-3DF1-4A26-BA4A-2BFC9CCD46BB}" presName="Parent" presStyleLbl="revTx" presStyleIdx="1" presStyleCnt="7">
        <dgm:presLayoutVars>
          <dgm:chMax val="1"/>
          <dgm:chPref val="1"/>
          <dgm:bulletEnabled val="1"/>
        </dgm:presLayoutVars>
      </dgm:prSet>
      <dgm:spPr/>
    </dgm:pt>
    <dgm:pt modelId="{240D0F00-3261-4697-A5D2-0863A44663BE}" type="pres">
      <dgm:prSet presAssocID="{FFD621D5-DEE8-4EA9-8682-A9D6D81AC668}" presName="ParentComposite" presStyleCnt="0"/>
      <dgm:spPr/>
    </dgm:pt>
    <dgm:pt modelId="{D4201BE1-3A3D-43AF-9998-214DFA37651F}" type="pres">
      <dgm:prSet presAssocID="{FFD621D5-DEE8-4EA9-8682-A9D6D81AC668}" presName="Chord" presStyleLbl="bgShp" presStyleIdx="2" presStyleCnt="7"/>
      <dgm:spPr/>
    </dgm:pt>
    <dgm:pt modelId="{D034029A-DA2A-4CF1-AE67-9FA2156ED623}" type="pres">
      <dgm:prSet presAssocID="{FFD621D5-DEE8-4EA9-8682-A9D6D81AC668}" presName="Pie" presStyleLbl="alignNode1" presStyleIdx="2" presStyleCnt="7"/>
      <dgm:spPr/>
    </dgm:pt>
    <dgm:pt modelId="{4A84B2F1-6708-462E-BD13-A3C568EB1C48}" type="pres">
      <dgm:prSet presAssocID="{FFD621D5-DEE8-4EA9-8682-A9D6D81AC668}" presName="Parent" presStyleLbl="revTx" presStyleIdx="2" presStyleCnt="7">
        <dgm:presLayoutVars>
          <dgm:chMax val="1"/>
          <dgm:chPref val="1"/>
          <dgm:bulletEnabled val="1"/>
        </dgm:presLayoutVars>
      </dgm:prSet>
      <dgm:spPr/>
    </dgm:pt>
    <dgm:pt modelId="{AB73D3D1-269A-47B0-BC97-B333B9931933}" type="pres">
      <dgm:prSet presAssocID="{54002ADE-A81D-4CA0-A334-BE68D41E3F92}" presName="ParentComposite" presStyleCnt="0"/>
      <dgm:spPr/>
    </dgm:pt>
    <dgm:pt modelId="{DDCB91EA-06B7-47EB-9B9D-4B12F7C7A375}" type="pres">
      <dgm:prSet presAssocID="{54002ADE-A81D-4CA0-A334-BE68D41E3F92}" presName="Chord" presStyleLbl="bgShp" presStyleIdx="3" presStyleCnt="7"/>
      <dgm:spPr/>
    </dgm:pt>
    <dgm:pt modelId="{B59DFE2A-5936-43FE-83AE-9CE3DC3A865C}" type="pres">
      <dgm:prSet presAssocID="{54002ADE-A81D-4CA0-A334-BE68D41E3F92}" presName="Pie" presStyleLbl="alignNode1" presStyleIdx="3" presStyleCnt="7"/>
      <dgm:spPr/>
    </dgm:pt>
    <dgm:pt modelId="{C366CD40-3603-4948-937F-4D412A1C367D}" type="pres">
      <dgm:prSet presAssocID="{54002ADE-A81D-4CA0-A334-BE68D41E3F92}" presName="Parent" presStyleLbl="revTx" presStyleIdx="3" presStyleCnt="7">
        <dgm:presLayoutVars>
          <dgm:chMax val="1"/>
          <dgm:chPref val="1"/>
          <dgm:bulletEnabled val="1"/>
        </dgm:presLayoutVars>
      </dgm:prSet>
      <dgm:spPr/>
    </dgm:pt>
    <dgm:pt modelId="{E0B1DB94-F207-4C11-8E49-D81AA326C925}" type="pres">
      <dgm:prSet presAssocID="{125A50D5-C4C1-4372-8112-5F2D78C4578A}" presName="ParentComposite" presStyleCnt="0"/>
      <dgm:spPr/>
    </dgm:pt>
    <dgm:pt modelId="{9F8CA310-8097-4731-955C-BCDF0EDA871B}" type="pres">
      <dgm:prSet presAssocID="{125A50D5-C4C1-4372-8112-5F2D78C4578A}" presName="Chord" presStyleLbl="bgShp" presStyleIdx="4" presStyleCnt="7"/>
      <dgm:spPr/>
    </dgm:pt>
    <dgm:pt modelId="{88AE6430-7FB1-490F-9709-526A41590A6A}" type="pres">
      <dgm:prSet presAssocID="{125A50D5-C4C1-4372-8112-5F2D78C4578A}" presName="Pie" presStyleLbl="alignNode1" presStyleIdx="4" presStyleCnt="7"/>
      <dgm:spPr/>
    </dgm:pt>
    <dgm:pt modelId="{37885A48-4A6B-46FA-BCD8-9FE375D7F80B}" type="pres">
      <dgm:prSet presAssocID="{125A50D5-C4C1-4372-8112-5F2D78C4578A}" presName="Parent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578C065C-7591-42DF-AEEB-5371B4855739}" type="pres">
      <dgm:prSet presAssocID="{4411C0C5-C399-46F7-8100-6A1729D3C4F8}" presName="ParentComposite" presStyleCnt="0"/>
      <dgm:spPr/>
    </dgm:pt>
    <dgm:pt modelId="{FCEEDB0F-ABF5-495C-BA72-2047D47C90B6}" type="pres">
      <dgm:prSet presAssocID="{4411C0C5-C399-46F7-8100-6A1729D3C4F8}" presName="Chord" presStyleLbl="bgShp" presStyleIdx="5" presStyleCnt="7"/>
      <dgm:spPr/>
    </dgm:pt>
    <dgm:pt modelId="{F51E4CB2-5008-43B9-BF3A-45A255FEC462}" type="pres">
      <dgm:prSet presAssocID="{4411C0C5-C399-46F7-8100-6A1729D3C4F8}" presName="Pie" presStyleLbl="alignNode1" presStyleIdx="5" presStyleCnt="7"/>
      <dgm:spPr/>
    </dgm:pt>
    <dgm:pt modelId="{E7C4E858-A828-4FC5-B0E3-6BC71306BC67}" type="pres">
      <dgm:prSet presAssocID="{4411C0C5-C399-46F7-8100-6A1729D3C4F8}" presName="Parent" presStyleLbl="revTx" presStyleIdx="5" presStyleCnt="7">
        <dgm:presLayoutVars>
          <dgm:chMax val="1"/>
          <dgm:chPref val="1"/>
          <dgm:bulletEnabled val="1"/>
        </dgm:presLayoutVars>
      </dgm:prSet>
      <dgm:spPr/>
    </dgm:pt>
    <dgm:pt modelId="{0F767D5D-587A-4BE8-BC8D-AE88C46C30B3}" type="pres">
      <dgm:prSet presAssocID="{C7E035A7-859A-45A2-A6D7-640E983E26F2}" presName="ParentComposite" presStyleCnt="0"/>
      <dgm:spPr/>
    </dgm:pt>
    <dgm:pt modelId="{DCA6A7C0-C7CC-4441-AEC7-561BD3ADB80E}" type="pres">
      <dgm:prSet presAssocID="{C7E035A7-859A-45A2-A6D7-640E983E26F2}" presName="Chord" presStyleLbl="bgShp" presStyleIdx="6" presStyleCnt="7"/>
      <dgm:spPr/>
    </dgm:pt>
    <dgm:pt modelId="{95746F9F-0256-4E43-AD6B-19EF394073D9}" type="pres">
      <dgm:prSet presAssocID="{C7E035A7-859A-45A2-A6D7-640E983E26F2}" presName="Pie" presStyleLbl="alignNode1" presStyleIdx="6" presStyleCnt="7"/>
      <dgm:spPr/>
    </dgm:pt>
    <dgm:pt modelId="{E5AE86AF-2246-434A-A922-032912FE192E}" type="pres">
      <dgm:prSet presAssocID="{C7E035A7-859A-45A2-A6D7-640E983E26F2}" presName="Parent" presStyleLbl="revTx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E820BE7C-C731-4CCA-8208-CE713B738725}" type="presOf" srcId="{125A50D5-C4C1-4372-8112-5F2D78C4578A}" destId="{37885A48-4A6B-46FA-BCD8-9FE375D7F80B}" srcOrd="0" destOrd="0" presId="urn:microsoft.com/office/officeart/2009/3/layout/PieProcess"/>
    <dgm:cxn modelId="{82EB96FA-E24B-488C-8ECF-F9FDC6C6DD28}" type="presOf" srcId="{4411C0C5-C399-46F7-8100-6A1729D3C4F8}" destId="{E7C4E858-A828-4FC5-B0E3-6BC71306BC67}" srcOrd="0" destOrd="0" presId="urn:microsoft.com/office/officeart/2009/3/layout/PieProcess"/>
    <dgm:cxn modelId="{5041C222-4800-4934-8914-D28ACF51956E}" srcId="{1946B3AB-868A-4EB3-A011-19165F5499C4}" destId="{125A50D5-C4C1-4372-8112-5F2D78C4578A}" srcOrd="4" destOrd="0" parTransId="{89150878-8C26-482E-969E-7D85F9E2397C}" sibTransId="{42732291-28D2-4378-A1B7-CB42D35921E7}"/>
    <dgm:cxn modelId="{1C00AA3A-FC68-4C5F-AA3D-84273DF9367C}" type="presOf" srcId="{1946B3AB-868A-4EB3-A011-19165F5499C4}" destId="{8B4E65A1-C066-4F55-9802-81C2EA7FF8B9}" srcOrd="0" destOrd="0" presId="urn:microsoft.com/office/officeart/2009/3/layout/PieProcess"/>
    <dgm:cxn modelId="{9938C05A-7244-49C3-8EE0-1E8E554ADAB3}" srcId="{1946B3AB-868A-4EB3-A011-19165F5499C4}" destId="{C7E035A7-859A-45A2-A6D7-640E983E26F2}" srcOrd="6" destOrd="0" parTransId="{D2CCFB35-95C9-4F1A-8D31-6FDD266F920C}" sibTransId="{D020DD27-36FB-4DA8-8A93-9FD96532C18B}"/>
    <dgm:cxn modelId="{37E4426C-E182-46F1-8A28-F3897F106A37}" srcId="{1946B3AB-868A-4EB3-A011-19165F5499C4}" destId="{CD81AD83-AB19-4AB7-B722-50354E8C4B87}" srcOrd="9" destOrd="0" parTransId="{972D01AA-789D-4EE4-AC06-86E5390DBA60}" sibTransId="{1C5AD6C3-7997-4EBA-9D7E-B2A7EEEF34C3}"/>
    <dgm:cxn modelId="{D744AC07-E626-46CB-8DA8-DB9A31DC50BD}" srcId="{1946B3AB-868A-4EB3-A011-19165F5499C4}" destId="{54002ADE-A81D-4CA0-A334-BE68D41E3F92}" srcOrd="3" destOrd="0" parTransId="{78AD59A3-BAA1-4425-897C-4EA42546714D}" sibTransId="{8E6A4BE8-30E7-46B2-A1D8-A830D12FF0A0}"/>
    <dgm:cxn modelId="{F9D1281A-88E5-448A-A6AC-5F8211240551}" srcId="{1946B3AB-868A-4EB3-A011-19165F5499C4}" destId="{FF5E15CE-3DF1-4A26-BA4A-2BFC9CCD46BB}" srcOrd="1" destOrd="0" parTransId="{364AA6E1-E32E-44B2-B9A2-1B33BED67395}" sibTransId="{BD3330A5-07A4-4D36-8598-577606987919}"/>
    <dgm:cxn modelId="{6AD92200-D443-4411-8C52-42853D355AEC}" type="presOf" srcId="{105CA5B9-6418-4F13-B114-0E99B67BC86C}" destId="{ABB42A9D-EB34-4BE5-B112-5EF5814DFB68}" srcOrd="0" destOrd="0" presId="urn:microsoft.com/office/officeart/2009/3/layout/PieProcess"/>
    <dgm:cxn modelId="{F9A2D7C1-35CD-404D-A707-EF133E7E4C82}" type="presOf" srcId="{C7E035A7-859A-45A2-A6D7-640E983E26F2}" destId="{E5AE86AF-2246-434A-A922-032912FE192E}" srcOrd="0" destOrd="0" presId="urn:microsoft.com/office/officeart/2009/3/layout/PieProcess"/>
    <dgm:cxn modelId="{C699F381-E89E-441D-ADB6-B1C6AC9FCF3A}" type="presOf" srcId="{FF5E15CE-3DF1-4A26-BA4A-2BFC9CCD46BB}" destId="{47377E46-2CA0-4838-BF31-2EB02661437C}" srcOrd="0" destOrd="0" presId="urn:microsoft.com/office/officeart/2009/3/layout/PieProcess"/>
    <dgm:cxn modelId="{940B1C06-7556-4D69-A6B1-AE83679D74F3}" srcId="{1946B3AB-868A-4EB3-A011-19165F5499C4}" destId="{105CA5B9-6418-4F13-B114-0E99B67BC86C}" srcOrd="0" destOrd="0" parTransId="{8AA57DAE-4989-47F6-B259-10253E89FD85}" sibTransId="{7A1FC22F-34BE-44DA-8F9C-092F45881D29}"/>
    <dgm:cxn modelId="{19F7332F-D932-49C4-A495-568DACAA9BAF}" srcId="{1946B3AB-868A-4EB3-A011-19165F5499C4}" destId="{8C3D4FC5-681B-4925-AD4B-73B87A541574}" srcOrd="7" destOrd="0" parTransId="{8247920D-AD4A-4008-A390-BDEE500C426F}" sibTransId="{F680E226-8401-4EBC-9E5E-4BF3AC76E8F6}"/>
    <dgm:cxn modelId="{76C11E26-C642-4160-A599-5F72EAE921FA}" srcId="{1946B3AB-868A-4EB3-A011-19165F5499C4}" destId="{3F8AA9A5-4F85-46BA-88FF-518ACBE3786B}" srcOrd="8" destOrd="0" parTransId="{004228CD-E06A-4BC1-B33D-B84F66241C30}" sibTransId="{2FE987D6-3E93-4053-8572-668AAD1B4BD4}"/>
    <dgm:cxn modelId="{E972178B-3166-4147-9D90-1B1C3C54E930}" type="presOf" srcId="{FFD621D5-DEE8-4EA9-8682-A9D6D81AC668}" destId="{4A84B2F1-6708-462E-BD13-A3C568EB1C48}" srcOrd="0" destOrd="0" presId="urn:microsoft.com/office/officeart/2009/3/layout/PieProcess"/>
    <dgm:cxn modelId="{389133A8-9B2C-4266-8CE0-DE9787BF0E29}" srcId="{1946B3AB-868A-4EB3-A011-19165F5499C4}" destId="{4411C0C5-C399-46F7-8100-6A1729D3C4F8}" srcOrd="5" destOrd="0" parTransId="{C36E017B-F101-40ED-A2AD-0EC31D4B53C8}" sibTransId="{54D61E80-9D9B-4270-9E3C-85115B7960C0}"/>
    <dgm:cxn modelId="{DB557CF4-F515-438F-AC95-6B31278990BB}" srcId="{1946B3AB-868A-4EB3-A011-19165F5499C4}" destId="{FFD621D5-DEE8-4EA9-8682-A9D6D81AC668}" srcOrd="2" destOrd="0" parTransId="{DAF2B3F7-0EE7-4C0A-91E4-73A6612A14B7}" sibTransId="{6CC64C04-38F3-4265-96C7-BA5C7FF1E187}"/>
    <dgm:cxn modelId="{45BF8D14-6114-4B26-A1E2-15AD65ADC3AB}" type="presOf" srcId="{54002ADE-A81D-4CA0-A334-BE68D41E3F92}" destId="{C366CD40-3603-4948-937F-4D412A1C367D}" srcOrd="0" destOrd="0" presId="urn:microsoft.com/office/officeart/2009/3/layout/PieProcess"/>
    <dgm:cxn modelId="{48B76F76-9CF5-4167-8AFE-15E108B6841B}" type="presParOf" srcId="{8B4E65A1-C066-4F55-9802-81C2EA7FF8B9}" destId="{5682706E-6490-494B-AB1D-8C9C5664F6DB}" srcOrd="0" destOrd="0" presId="urn:microsoft.com/office/officeart/2009/3/layout/PieProcess"/>
    <dgm:cxn modelId="{381663E9-46A1-4E5F-BAB8-0178AFE383E5}" type="presParOf" srcId="{5682706E-6490-494B-AB1D-8C9C5664F6DB}" destId="{3734DEC3-4EE8-4401-88C1-50ADF77533A8}" srcOrd="0" destOrd="0" presId="urn:microsoft.com/office/officeart/2009/3/layout/PieProcess"/>
    <dgm:cxn modelId="{0140F6C7-838D-4836-8147-C627C766BF46}" type="presParOf" srcId="{5682706E-6490-494B-AB1D-8C9C5664F6DB}" destId="{0542A813-5BFA-4683-8B22-B0EE5F4A724A}" srcOrd="1" destOrd="0" presId="urn:microsoft.com/office/officeart/2009/3/layout/PieProcess"/>
    <dgm:cxn modelId="{4DA37C99-9DF5-46A8-8607-AB4522BBFD96}" type="presParOf" srcId="{5682706E-6490-494B-AB1D-8C9C5664F6DB}" destId="{ABB42A9D-EB34-4BE5-B112-5EF5814DFB68}" srcOrd="2" destOrd="0" presId="urn:microsoft.com/office/officeart/2009/3/layout/PieProcess"/>
    <dgm:cxn modelId="{EBC4B997-4CB1-4ECB-AD9D-5F000B269936}" type="presParOf" srcId="{8B4E65A1-C066-4F55-9802-81C2EA7FF8B9}" destId="{9A0CB4BB-D9DE-4D19-9D29-1D7FF0B417BF}" srcOrd="1" destOrd="0" presId="urn:microsoft.com/office/officeart/2009/3/layout/PieProcess"/>
    <dgm:cxn modelId="{0424CD68-64FE-4F9D-9B36-CDEBA728F776}" type="presParOf" srcId="{9A0CB4BB-D9DE-4D19-9D29-1D7FF0B417BF}" destId="{46CE68DB-3A46-4B82-925A-B479E16AD84C}" srcOrd="0" destOrd="0" presId="urn:microsoft.com/office/officeart/2009/3/layout/PieProcess"/>
    <dgm:cxn modelId="{D86E1E5E-567E-4C11-B932-1602B9403215}" type="presParOf" srcId="{9A0CB4BB-D9DE-4D19-9D29-1D7FF0B417BF}" destId="{A5D7982B-DDF1-44B3-9666-BC2985E00277}" srcOrd="1" destOrd="0" presId="urn:microsoft.com/office/officeart/2009/3/layout/PieProcess"/>
    <dgm:cxn modelId="{10A976EB-45CD-4141-B238-F35F062AC3BF}" type="presParOf" srcId="{9A0CB4BB-D9DE-4D19-9D29-1D7FF0B417BF}" destId="{47377E46-2CA0-4838-BF31-2EB02661437C}" srcOrd="2" destOrd="0" presId="urn:microsoft.com/office/officeart/2009/3/layout/PieProcess"/>
    <dgm:cxn modelId="{DEDA28D7-2A35-47D2-A046-BF5218CCF7D8}" type="presParOf" srcId="{8B4E65A1-C066-4F55-9802-81C2EA7FF8B9}" destId="{240D0F00-3261-4697-A5D2-0863A44663BE}" srcOrd="2" destOrd="0" presId="urn:microsoft.com/office/officeart/2009/3/layout/PieProcess"/>
    <dgm:cxn modelId="{A77C5012-9989-43C9-97A3-9357725CB3CF}" type="presParOf" srcId="{240D0F00-3261-4697-A5D2-0863A44663BE}" destId="{D4201BE1-3A3D-43AF-9998-214DFA37651F}" srcOrd="0" destOrd="0" presId="urn:microsoft.com/office/officeart/2009/3/layout/PieProcess"/>
    <dgm:cxn modelId="{2DA74EF2-A3FA-4A51-AF92-80F57F5D2752}" type="presParOf" srcId="{240D0F00-3261-4697-A5D2-0863A44663BE}" destId="{D034029A-DA2A-4CF1-AE67-9FA2156ED623}" srcOrd="1" destOrd="0" presId="urn:microsoft.com/office/officeart/2009/3/layout/PieProcess"/>
    <dgm:cxn modelId="{8187D87B-5DE1-4582-B366-420981E590E0}" type="presParOf" srcId="{240D0F00-3261-4697-A5D2-0863A44663BE}" destId="{4A84B2F1-6708-462E-BD13-A3C568EB1C48}" srcOrd="2" destOrd="0" presId="urn:microsoft.com/office/officeart/2009/3/layout/PieProcess"/>
    <dgm:cxn modelId="{A8C2EA07-E5D0-4E7E-8DFC-478F07BF5B2D}" type="presParOf" srcId="{8B4E65A1-C066-4F55-9802-81C2EA7FF8B9}" destId="{AB73D3D1-269A-47B0-BC97-B333B9931933}" srcOrd="3" destOrd="0" presId="urn:microsoft.com/office/officeart/2009/3/layout/PieProcess"/>
    <dgm:cxn modelId="{AF49657B-9BD5-4551-9B2A-806AABB42D93}" type="presParOf" srcId="{AB73D3D1-269A-47B0-BC97-B333B9931933}" destId="{DDCB91EA-06B7-47EB-9B9D-4B12F7C7A375}" srcOrd="0" destOrd="0" presId="urn:microsoft.com/office/officeart/2009/3/layout/PieProcess"/>
    <dgm:cxn modelId="{2DEF4981-CF72-45EF-A5F5-B20954317D2F}" type="presParOf" srcId="{AB73D3D1-269A-47B0-BC97-B333B9931933}" destId="{B59DFE2A-5936-43FE-83AE-9CE3DC3A865C}" srcOrd="1" destOrd="0" presId="urn:microsoft.com/office/officeart/2009/3/layout/PieProcess"/>
    <dgm:cxn modelId="{6FEC918C-5CB6-4696-B88D-2B076754DAA4}" type="presParOf" srcId="{AB73D3D1-269A-47B0-BC97-B333B9931933}" destId="{C366CD40-3603-4948-937F-4D412A1C367D}" srcOrd="2" destOrd="0" presId="urn:microsoft.com/office/officeart/2009/3/layout/PieProcess"/>
    <dgm:cxn modelId="{A0E17721-BD59-4D49-AE5F-CC0A3592047D}" type="presParOf" srcId="{8B4E65A1-C066-4F55-9802-81C2EA7FF8B9}" destId="{E0B1DB94-F207-4C11-8E49-D81AA326C925}" srcOrd="4" destOrd="0" presId="urn:microsoft.com/office/officeart/2009/3/layout/PieProcess"/>
    <dgm:cxn modelId="{701A5AFE-4BA9-4E12-9062-EFB0B018433C}" type="presParOf" srcId="{E0B1DB94-F207-4C11-8E49-D81AA326C925}" destId="{9F8CA310-8097-4731-955C-BCDF0EDA871B}" srcOrd="0" destOrd="0" presId="urn:microsoft.com/office/officeart/2009/3/layout/PieProcess"/>
    <dgm:cxn modelId="{4DB3EF83-8B72-4529-AB6E-5FBB3C62F585}" type="presParOf" srcId="{E0B1DB94-F207-4C11-8E49-D81AA326C925}" destId="{88AE6430-7FB1-490F-9709-526A41590A6A}" srcOrd="1" destOrd="0" presId="urn:microsoft.com/office/officeart/2009/3/layout/PieProcess"/>
    <dgm:cxn modelId="{A552D986-C982-4A7D-AB7D-EB1CB25D6918}" type="presParOf" srcId="{E0B1DB94-F207-4C11-8E49-D81AA326C925}" destId="{37885A48-4A6B-46FA-BCD8-9FE375D7F80B}" srcOrd="2" destOrd="0" presId="urn:microsoft.com/office/officeart/2009/3/layout/PieProcess"/>
    <dgm:cxn modelId="{C68C5BC9-CB3E-417F-9FA6-55545C507559}" type="presParOf" srcId="{8B4E65A1-C066-4F55-9802-81C2EA7FF8B9}" destId="{578C065C-7591-42DF-AEEB-5371B4855739}" srcOrd="5" destOrd="0" presId="urn:microsoft.com/office/officeart/2009/3/layout/PieProcess"/>
    <dgm:cxn modelId="{6B4BB81C-9FD2-494D-9D94-800C36DF73F1}" type="presParOf" srcId="{578C065C-7591-42DF-AEEB-5371B4855739}" destId="{FCEEDB0F-ABF5-495C-BA72-2047D47C90B6}" srcOrd="0" destOrd="0" presId="urn:microsoft.com/office/officeart/2009/3/layout/PieProcess"/>
    <dgm:cxn modelId="{FD6A40F6-B960-4F01-B59E-FE4DD65EE7C5}" type="presParOf" srcId="{578C065C-7591-42DF-AEEB-5371B4855739}" destId="{F51E4CB2-5008-43B9-BF3A-45A255FEC462}" srcOrd="1" destOrd="0" presId="urn:microsoft.com/office/officeart/2009/3/layout/PieProcess"/>
    <dgm:cxn modelId="{8C828AB2-D506-4730-B38C-C74EFD21E886}" type="presParOf" srcId="{578C065C-7591-42DF-AEEB-5371B4855739}" destId="{E7C4E858-A828-4FC5-B0E3-6BC71306BC67}" srcOrd="2" destOrd="0" presId="urn:microsoft.com/office/officeart/2009/3/layout/PieProcess"/>
    <dgm:cxn modelId="{DFBA928A-A058-4A33-B8E3-EADAB0A0D1B2}" type="presParOf" srcId="{8B4E65A1-C066-4F55-9802-81C2EA7FF8B9}" destId="{0F767D5D-587A-4BE8-BC8D-AE88C46C30B3}" srcOrd="6" destOrd="0" presId="urn:microsoft.com/office/officeart/2009/3/layout/PieProcess"/>
    <dgm:cxn modelId="{B53B31C9-61B4-4058-A4E0-02474C3AA99A}" type="presParOf" srcId="{0F767D5D-587A-4BE8-BC8D-AE88C46C30B3}" destId="{DCA6A7C0-C7CC-4441-AEC7-561BD3ADB80E}" srcOrd="0" destOrd="0" presId="urn:microsoft.com/office/officeart/2009/3/layout/PieProcess"/>
    <dgm:cxn modelId="{FFF4F697-AF65-40A1-9907-FF93BD74FF82}" type="presParOf" srcId="{0F767D5D-587A-4BE8-BC8D-AE88C46C30B3}" destId="{95746F9F-0256-4E43-AD6B-19EF394073D9}" srcOrd="1" destOrd="0" presId="urn:microsoft.com/office/officeart/2009/3/layout/PieProcess"/>
    <dgm:cxn modelId="{0B3F9104-DA63-4EE0-BE2C-7619C875CAA1}" type="presParOf" srcId="{0F767D5D-587A-4BE8-BC8D-AE88C46C30B3}" destId="{E5AE86AF-2246-434A-A922-032912FE192E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92623F-BE0F-45DE-B9DB-42D8C002485C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BF0785-370B-4260-9B32-FFD416C7C08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6839" y="1150066"/>
          <a:ext cx="1539171" cy="496099"/>
        </a:xfrm>
        <a:prstGeom prst="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«Уголок природы»</a:t>
          </a:r>
          <a:endParaRPr lang="ru-RU" sz="14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F31FFAAC-EB88-49B4-9162-25640483A109}" type="parTrans" cxnId="{D94C4504-4968-4712-B878-22A9DD38157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D70CA28-0758-44AF-9FA5-8F20A7D800E6}" type="sibTrans" cxnId="{D94C4504-4968-4712-B878-22A9DD38157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9C2AACD-FB26-4B52-888A-7D00339B99B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1790327" y="1150066"/>
          <a:ext cx="1539171" cy="496099"/>
        </a:xfrm>
        <a:prstGeom prst="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«Огород на подоконнике»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87910286-5782-4D51-81CC-672F866B710E}" type="parTrans" cxnId="{D7B9F9B0-CF33-4C94-9A9F-8B2EF0AFDCB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A94EA22-2D18-4CFB-AAB4-6CE8D64BEFEC}" type="sibTrans" cxnId="{D7B9F9B0-CF33-4C94-9A9F-8B2EF0AFDCB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3DB5BD3-7691-42CF-864F-A9159184286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3573814" y="1150066"/>
          <a:ext cx="1539171" cy="496099"/>
        </a:xfrm>
        <a:prstGeom prst="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«Экологическая тропа»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C0D0831B-256B-4E11-9D5F-294A2A355C22}" type="parTrans" cxnId="{6B75BE1B-7486-4F61-83CE-0579885065C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CAACF94-53D7-41BA-B8B8-5AC605CCFF04}" type="sibTrans" cxnId="{6B75BE1B-7486-4F61-83CE-0579885065C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D5B7A69-2BE7-439E-A680-A7E1507E68C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5357301" y="1150066"/>
          <a:ext cx="1539170" cy="496099"/>
        </a:xfrm>
        <a:prstGeom prst="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«Чудеса на грядках»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77294C57-E2A4-462C-80E8-D132F82337AC}" type="parTrans" cxnId="{28C5EE96-8D65-4522-B696-4944AAA78B5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934C2C8-42DD-4303-8BF6-4607E7ADFD46}" type="sibTrans" cxnId="{28C5EE96-8D65-4522-B696-4944AAA78B5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22D6F54-B1C7-478A-978A-368BBD7F9B6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7140789" y="1150066"/>
          <a:ext cx="1539170" cy="496099"/>
        </a:xfrm>
        <a:prstGeom prst="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Цветники 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6F045230-09E1-4A64-A578-6E1B6EC2164B}" type="parTrans" cxnId="{0A675516-67A1-41D5-B9C4-53AF49C51A2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016BF62-8D3C-49F5-8480-B3532126AB8B}" type="sibTrans" cxnId="{0A675516-67A1-41D5-B9C4-53AF49C51A2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2004E16-35A6-4DA8-B4AA-12B018AD228A}">
      <dgm:prSet phldrT="[Текст]" custT="1"/>
      <dgm:spPr>
        <a:xfrm>
          <a:off x="83798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календарь природы, модель календаря природы</a:t>
          </a:r>
          <a:endParaRPr lang="ru-RU" sz="14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E5FF4B6F-3ECF-4F64-97ED-52990D349B50}" type="parTrans" cxnId="{646FC74D-7E4F-4D37-A44E-46C6425E7F3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FC91DAF-E703-464B-802F-ADB9E850838D}" type="sibTrans" cxnId="{646FC74D-7E4F-4D37-A44E-46C6425E7F3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76810AE-783F-4135-A093-3E1C78B6EA33}">
      <dgm:prSet custT="1"/>
      <dgm:spPr>
        <a:xfrm>
          <a:off x="1867285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контейнеры для выращивания рассады; 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A83CC75B-9357-4783-9A83-78AC41E31345}" type="parTrans" cxnId="{08ADCF56-B9B9-48A9-8CE4-01A8F6AD1A2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C714195-8044-48E7-A649-F08D3CB1C881}" type="sibTrans" cxnId="{08ADCF56-B9B9-48A9-8CE4-01A8F6AD1A2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5EDD6BD-8A6C-44D3-A117-62ABD03DA949}">
      <dgm:prSet custT="1"/>
      <dgm:spPr>
        <a:xfrm>
          <a:off x="3650773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организована на территории ДОУ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A307CB49-0E66-421C-A5DE-A99DCF0CCE44}" type="parTrans" cxnId="{9494E51E-8C5E-4273-B790-97307BD496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DEB26E1-BA31-4DB0-9038-A52B2B773753}" type="sibTrans" cxnId="{9494E51E-8C5E-4273-B790-97307BD496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CD58239-8B51-405D-982B-2F2C90370CCC}">
      <dgm:prSet custT="1"/>
      <dgm:spPr>
        <a:xfrm>
          <a:off x="5434260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грядки на территории ДОУ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7B27EB30-35C4-4C7E-8E11-7664FD002417}" type="parTrans" cxnId="{97D34C1A-80CC-4EB0-BA48-469C388D7A4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2B8E3D0-7F21-4AAF-9438-89C003BE8100}" type="sibTrans" cxnId="{97D34C1A-80CC-4EB0-BA48-469C388D7A4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B0042F1-325F-4A45-B966-5577234B7E73}">
      <dgm:prSet custT="1"/>
      <dgm:spPr>
        <a:xfrm>
          <a:off x="7217747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на территории МБДОУ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38D1261C-70CC-4131-B750-04A92CB0D36E}" type="parTrans" cxnId="{0FE62988-AA56-42CB-9C09-11E40FF9FA7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D391AE1-5BEB-4F7D-A14E-258E903CAA54}" type="sibTrans" cxnId="{0FE62988-AA56-42CB-9C09-11E40FF9FA7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98D24E2-8E75-447B-ADF3-06474F26B54F}">
      <dgm:prSet custT="1"/>
      <dgm:spPr>
        <a:xfrm>
          <a:off x="83798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уголок цветов</a:t>
          </a:r>
          <a:endParaRPr lang="ru-RU" sz="14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3F41FC25-7E0F-41B3-8639-3FDB1659736A}" type="parTrans" cxnId="{B327B543-9972-46A1-A1C9-1736534E21B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9C44B36-B318-41B2-A995-819ABDD2E90B}" type="sibTrans" cxnId="{B327B543-9972-46A1-A1C9-1736534E21B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BEC6196-EB47-4F45-964D-270C02E8ACC2}">
      <dgm:prSet custT="1"/>
      <dgm:spPr>
        <a:xfrm>
          <a:off x="83798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картотека опытов</a:t>
          </a:r>
          <a:endParaRPr lang="ru-RU" sz="14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A04346B8-0883-4B17-997A-03EC34C98B92}" type="parTrans" cxnId="{D4532596-171F-4376-979F-7ED330C0708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13F2294-542C-4C64-B354-40D59A90D3C4}" type="sibTrans" cxnId="{D4532596-171F-4376-979F-7ED330C0708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2B02327-40B4-43AD-A272-362D98F041BB}">
      <dgm:prSet custT="1"/>
      <dgm:spPr>
        <a:xfrm>
          <a:off x="83798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природный материал (шишки, камни, желуди, </a:t>
          </a:r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мох)</a:t>
          </a:r>
          <a:endParaRPr lang="ru-RU" sz="14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2D9B8015-749B-4E8E-B4B6-C5816D1D6AA2}" type="parTrans" cxnId="{A1EBDCE6-5CC9-41EF-93A1-512FC66678D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E74136C-F573-429B-977D-557AD32698FE}" type="sibTrans" cxnId="{A1EBDCE6-5CC9-41EF-93A1-512FC66678D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4FD4B1E-AE04-4D74-8548-E639BF75D3C0}">
      <dgm:prSet custT="1"/>
      <dgm:spPr>
        <a:xfrm>
          <a:off x="83798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игрушки (песочные наборы, резиновые </a:t>
          </a:r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игрушки)</a:t>
          </a:r>
          <a:endParaRPr lang="ru-RU" sz="14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B20FF837-084D-470A-8D0A-3B2F4807D1C1}" type="parTrans" cxnId="{259EBCD4-EB27-43EE-AF53-67A9382E7C9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D2F50FE-0FBF-4F83-B914-D696C4FF9468}" type="sibTrans" cxnId="{259EBCD4-EB27-43EE-AF53-67A9382E7C9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D2F52E5-1CE1-49B1-A9F3-D96A471B8C64}">
      <dgm:prSet custT="1"/>
      <dgm:spPr>
        <a:xfrm>
          <a:off x="83798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полочка «Умная книга»</a:t>
          </a:r>
          <a:endParaRPr lang="ru-RU" sz="14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7F2FB29A-7C11-48F1-AFDF-CA27287A8562}" type="parTrans" cxnId="{9A5FE09E-4728-4F3D-9D14-0E0691599B4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7B13122-5C05-4D7C-9C7E-5A5C5F47492C}" type="sibTrans" cxnId="{9A5FE09E-4728-4F3D-9D14-0E0691599B4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F4D04D3-38CD-492B-A639-70A61A5DB3D9}">
      <dgm:prSet custT="1"/>
      <dgm:spPr>
        <a:xfrm>
          <a:off x="1867285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семена цветов, овощных и злаковых культур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14D584DC-9B4C-4AD3-A2E5-4C28EF08F5DD}" type="parTrans" cxnId="{C1C5A31E-2708-4969-B925-AA414516AE1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A570552-896A-40C7-836E-D832ADFBC402}" type="sibTrans" cxnId="{C1C5A31E-2708-4969-B925-AA414516AE1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BEBED71-C145-4315-8CBB-403A5046E852}">
      <dgm:prSet custT="1"/>
      <dgm:spPr>
        <a:xfrm>
          <a:off x="1867285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инструмент для полива, рыхления, ухода за растениями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BF8872D7-407B-444C-BB1D-40F14D4EBBA0}" type="parTrans" cxnId="{A9249028-7B1D-4058-B9FE-E9C11B855F2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335E57B-B0C6-4B30-82F9-0588AE673033}" type="sibTrans" cxnId="{A9249028-7B1D-4058-B9FE-E9C11B855F2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433F25C-6748-4E8D-B30D-003092B4C58F}">
      <dgm:prSet custT="1"/>
      <dgm:spPr>
        <a:xfrm>
          <a:off x="1867285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емкости для "Огорода на подоконнике" (лейки; ведра; пластиковые бутылки)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931DEB4A-2F4E-4A5F-AD1B-FB2A9B984D9C}" type="parTrans" cxnId="{F488DCAF-849D-48C0-BE53-8DD4D9D5087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D13221C-7E5E-47B3-97D3-6C973456B739}" type="sibTrans" cxnId="{F488DCAF-849D-48C0-BE53-8DD4D9D5087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477D25F-69D0-4B00-BCCE-CC04BE1F93E5}">
      <dgm:prSet custT="1"/>
      <dgm:spPr>
        <a:xfrm>
          <a:off x="5434260" y="2891112"/>
          <a:ext cx="1457133" cy="14314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детский садовый инвентарь: лейки, ведра, перчатки, лопатки,грабельки, рыхлители, ящики для рассады.</a:t>
          </a:r>
          <a:endParaRPr lang="ru-RU" sz="14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AFC5D097-5A3B-497B-AC73-48FFF33CF3F0}" type="parTrans" cxnId="{13C99902-72D6-4241-8CEF-5A63DFCCB81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CC3122D-E608-4704-ADAB-D6C00BC132D3}" type="sibTrans" cxnId="{13C99902-72D6-4241-8CEF-5A63DFCCB81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493451C-32F6-49E7-AE61-56060DCC9085}" type="pres">
      <dgm:prSet presAssocID="{6092623F-BE0F-45DE-B9DB-42D8C002485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B79D70B-F894-415A-8E8E-5CA8838D1BB4}" type="pres">
      <dgm:prSet presAssocID="{D4BF0785-370B-4260-9B32-FFD416C7C088}" presName="composite" presStyleCnt="0"/>
      <dgm:spPr/>
      <dgm:t>
        <a:bodyPr/>
        <a:lstStyle/>
        <a:p>
          <a:endParaRPr lang="ru-RU"/>
        </a:p>
      </dgm:t>
    </dgm:pt>
    <dgm:pt modelId="{AB6BB7B9-BC2E-4041-ACD5-12EA11F66F5E}" type="pres">
      <dgm:prSet presAssocID="{D4BF0785-370B-4260-9B32-FFD416C7C088}" presName="Accent" presStyleLbl="alignAcc1" presStyleIdx="0" presStyleCnt="5"/>
      <dgm:spPr>
        <a:xfrm>
          <a:off x="6839" y="1552033"/>
          <a:ext cx="0" cy="2770507"/>
        </a:xfrm>
        <a:prstGeom prst="line">
          <a:avLst/>
        </a:prstGeom>
        <a:solidFill>
          <a:srgbClr val="00B9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1486B52-1448-418E-AF2D-D114AF5A2548}" type="pres">
      <dgm:prSet presAssocID="{D4BF0785-370B-4260-9B32-FFD416C7C088}" presName="Image" presStyleLbl="node1" presStyleIdx="0" presStyleCnt="5" custScaleY="11349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83798" y="1644383"/>
          <a:ext cx="1457133" cy="124672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CB3A6686-FB64-44D9-ABFD-D64D716C959E}" type="pres">
      <dgm:prSet presAssocID="{D4BF0785-370B-4260-9B32-FFD416C7C088}" presName="Child" presStyleLbl="revTx" presStyleIdx="0" presStyleCnt="5" custScaleX="10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D00E6-0703-45FC-8A2C-56C2E06F5359}" type="pres">
      <dgm:prSet presAssocID="{D4BF0785-370B-4260-9B32-FFD416C7C088}" presName="Parent" presStyleLbl="alignNode1" presStyleIdx="0" presStyleCnt="5" custScaleY="161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4932B-B6E6-457A-9350-8CB78CA539D0}" type="pres">
      <dgm:prSet presAssocID="{9D70CA28-0758-44AF-9FA5-8F20A7D800E6}" presName="sibTrans" presStyleCnt="0"/>
      <dgm:spPr/>
      <dgm:t>
        <a:bodyPr/>
        <a:lstStyle/>
        <a:p>
          <a:endParaRPr lang="ru-RU"/>
        </a:p>
      </dgm:t>
    </dgm:pt>
    <dgm:pt modelId="{CDF2767B-DE33-4773-96A8-3EA7E596C68F}" type="pres">
      <dgm:prSet presAssocID="{89C2AACD-FB26-4B52-888A-7D00339B99B6}" presName="composite" presStyleCnt="0"/>
      <dgm:spPr/>
      <dgm:t>
        <a:bodyPr/>
        <a:lstStyle/>
        <a:p>
          <a:endParaRPr lang="ru-RU"/>
        </a:p>
      </dgm:t>
    </dgm:pt>
    <dgm:pt modelId="{D08E4C7A-AC5C-42A6-8523-CDFA94B7D3B2}" type="pres">
      <dgm:prSet presAssocID="{89C2AACD-FB26-4B52-888A-7D00339B99B6}" presName="Accent" presStyleLbl="alignAcc1" presStyleIdx="1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1790327" y="1552033"/>
          <a:ext cx="0" cy="2770507"/>
        </a:xfrm>
        <a:prstGeom prst="line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61F17E7C-EED8-4B7D-9517-D1B9CE950FEE}" type="pres">
      <dgm:prSet presAssocID="{89C2AACD-FB26-4B52-888A-7D00339B99B6}" presName="Image" presStyleLbl="node1" presStyleIdx="1" presStyleCnt="5" custScaleX="117496" custScaleY="125567" custLinFactNeighborX="6667" custLinFactNeighborY="12986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1867285" y="1644383"/>
          <a:ext cx="1457133" cy="124672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74013584-AE09-4E23-B36E-01B881952075}" type="pres">
      <dgm:prSet presAssocID="{89C2AACD-FB26-4B52-888A-7D00339B99B6}" presName="Child" presStyleLbl="revTx" presStyleIdx="1" presStyleCnt="5" custScaleX="120700" custLinFactNeighborX="3011" custLinFactNeighborY="1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FEA0E-1E45-4515-82D5-FEDCEFF563A9}" type="pres">
      <dgm:prSet presAssocID="{89C2AACD-FB26-4B52-888A-7D00339B99B6}" presName="Parent" presStyleLbl="alignNode1" presStyleIdx="1" presStyleCnt="5" custScaleY="161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45E88-8D23-4D4B-A650-9FE3DE66558D}" type="pres">
      <dgm:prSet presAssocID="{DA94EA22-2D18-4CFB-AAB4-6CE8D64BEFEC}" presName="sibTrans" presStyleCnt="0"/>
      <dgm:spPr/>
      <dgm:t>
        <a:bodyPr/>
        <a:lstStyle/>
        <a:p>
          <a:endParaRPr lang="ru-RU"/>
        </a:p>
      </dgm:t>
    </dgm:pt>
    <dgm:pt modelId="{D06AD0B9-DDCB-481D-B835-8365D59DB5DD}" type="pres">
      <dgm:prSet presAssocID="{B3DB5BD3-7691-42CF-864F-A91591842867}" presName="composite" presStyleCnt="0"/>
      <dgm:spPr/>
      <dgm:t>
        <a:bodyPr/>
        <a:lstStyle/>
        <a:p>
          <a:endParaRPr lang="ru-RU"/>
        </a:p>
      </dgm:t>
    </dgm:pt>
    <dgm:pt modelId="{5A939799-B55A-4279-B6CF-16E24AAEA05B}" type="pres">
      <dgm:prSet presAssocID="{B3DB5BD3-7691-42CF-864F-A91591842867}" presName="Accent" presStyleLbl="alignAcc1" presStyleIdx="2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3573814" y="1552033"/>
          <a:ext cx="0" cy="2770507"/>
        </a:xfrm>
        <a:prstGeom prst="line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94DF8E4E-C2E2-4E69-9D3D-FEFF878C268E}" type="pres">
      <dgm:prSet presAssocID="{B3DB5BD3-7691-42CF-864F-A91591842867}" presName="Image" presStyleLbl="node1" presStyleIdx="2" presStyleCnt="5" custScaleX="108115" custScaleY="125303" custLinFactNeighborX="1297" custLinFactNeighborY="520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3650773" y="1644383"/>
          <a:ext cx="1457133" cy="124672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39AAE096-9EE7-43C4-BCDA-C4D61F941621}" type="pres">
      <dgm:prSet presAssocID="{B3DB5BD3-7691-42CF-864F-A91591842867}" presName="Child" presStyleLbl="revTx" presStyleIdx="2" presStyleCnt="5" custLinFactNeighborX="911" custLinFactNeighborY="26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BD1F3-38C9-4F69-9535-966B071C7145}" type="pres">
      <dgm:prSet presAssocID="{B3DB5BD3-7691-42CF-864F-A91591842867}" presName="Parent" presStyleLbl="alignNode1" presStyleIdx="2" presStyleCnt="5" custScaleY="161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1017C-2DA8-4706-9FD6-92E750F9D4D9}" type="pres">
      <dgm:prSet presAssocID="{8CAACF94-53D7-41BA-B8B8-5AC605CCFF04}" presName="sibTrans" presStyleCnt="0"/>
      <dgm:spPr/>
      <dgm:t>
        <a:bodyPr/>
        <a:lstStyle/>
        <a:p>
          <a:endParaRPr lang="ru-RU"/>
        </a:p>
      </dgm:t>
    </dgm:pt>
    <dgm:pt modelId="{FDF71831-1081-4D71-A014-F56EA382A6AC}" type="pres">
      <dgm:prSet presAssocID="{0D5B7A69-2BE7-439E-A680-A7E1507E68C9}" presName="composite" presStyleCnt="0"/>
      <dgm:spPr/>
      <dgm:t>
        <a:bodyPr/>
        <a:lstStyle/>
        <a:p>
          <a:endParaRPr lang="ru-RU"/>
        </a:p>
      </dgm:t>
    </dgm:pt>
    <dgm:pt modelId="{3EF2EA38-37A9-4920-B7CC-AF7D8AFBDD7A}" type="pres">
      <dgm:prSet presAssocID="{0D5B7A69-2BE7-439E-A680-A7E1507E68C9}" presName="Accent" presStyleLbl="alignAcc1" presStyleIdx="3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5357301" y="1552033"/>
          <a:ext cx="0" cy="2770507"/>
        </a:xfrm>
        <a:prstGeom prst="line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7483F773-0EF5-4C2D-9233-9591BBC75A77}" type="pres">
      <dgm:prSet presAssocID="{0D5B7A69-2BE7-439E-A680-A7E1507E68C9}" presName="Image" presStyleLbl="node1" presStyleIdx="3" presStyleCnt="5" custScaleX="106790" custScaleY="101939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5434260" y="1776312"/>
          <a:ext cx="1457133" cy="98287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C9DE9CD6-0BFE-4E5C-AFEB-580968E4F6FA}" type="pres">
      <dgm:prSet presAssocID="{0D5B7A69-2BE7-439E-A680-A7E1507E68C9}" presName="Child" presStyleLbl="revTx" presStyleIdx="3" presStyleCnt="5" custScaleX="11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1401F-41DC-4733-B468-C7F7D643667A}" type="pres">
      <dgm:prSet presAssocID="{0D5B7A69-2BE7-439E-A680-A7E1507E68C9}" presName="Parent" presStyleLbl="alignNode1" presStyleIdx="3" presStyleCnt="5" custScaleY="161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7E025-38B1-4764-946E-17F8F73BED33}" type="pres">
      <dgm:prSet presAssocID="{3934C2C8-42DD-4303-8BF6-4607E7ADFD46}" presName="sibTrans" presStyleCnt="0"/>
      <dgm:spPr/>
      <dgm:t>
        <a:bodyPr/>
        <a:lstStyle/>
        <a:p>
          <a:endParaRPr lang="ru-RU"/>
        </a:p>
      </dgm:t>
    </dgm:pt>
    <dgm:pt modelId="{84EFA890-1BC1-4386-A687-58D9C5CF14B7}" type="pres">
      <dgm:prSet presAssocID="{F22D6F54-B1C7-478A-978A-368BBD7F9B6B}" presName="composite" presStyleCnt="0"/>
      <dgm:spPr/>
      <dgm:t>
        <a:bodyPr/>
        <a:lstStyle/>
        <a:p>
          <a:endParaRPr lang="ru-RU"/>
        </a:p>
      </dgm:t>
    </dgm:pt>
    <dgm:pt modelId="{2A07267B-FFC3-448A-864A-9AB473A626AF}" type="pres">
      <dgm:prSet presAssocID="{F22D6F54-B1C7-478A-978A-368BBD7F9B6B}" presName="Accent" presStyleLbl="alignAcc1" presStyleIdx="4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7140789" y="1552033"/>
          <a:ext cx="0" cy="2770507"/>
        </a:xfrm>
        <a:prstGeom prst="line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C9986664-9E6A-4347-96EF-5CFF9F13A566}" type="pres">
      <dgm:prSet presAssocID="{F22D6F54-B1C7-478A-978A-368BBD7F9B6B}" presName="Image" presStyleLbl="node1" presStyleIdx="4" presStyleCnt="5" custLinFactNeighborX="-3284" custLinFactNeighborY="-1389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7217747" y="1644383"/>
          <a:ext cx="1457133" cy="124672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A3C2DA9D-9137-406C-82E7-69B1C49E1427}" type="pres">
      <dgm:prSet presAssocID="{F22D6F54-B1C7-478A-978A-368BBD7F9B6B}" presName="Child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3BB9D-D73A-4782-A55B-BCAE6D2D013F}" type="pres">
      <dgm:prSet presAssocID="{F22D6F54-B1C7-478A-978A-368BBD7F9B6B}" presName="Parent" presStyleLbl="alignNode1" presStyleIdx="4" presStyleCnt="5" custScaleY="161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4E51E-8C5E-4273-B790-97307BD496E3}" srcId="{B3DB5BD3-7691-42CF-864F-A91591842867}" destId="{F5EDD6BD-8A6C-44D3-A117-62ABD03DA949}" srcOrd="0" destOrd="0" parTransId="{A307CB49-0E66-421C-A5DE-A99DCF0CCE44}" sibTransId="{8DEB26E1-BA31-4DB0-9038-A52B2B773753}"/>
    <dgm:cxn modelId="{D4532596-171F-4376-979F-7ED330C07084}" srcId="{D4BF0785-370B-4260-9B32-FFD416C7C088}" destId="{5BEC6196-EB47-4F45-964D-270C02E8ACC2}" srcOrd="2" destOrd="0" parTransId="{A04346B8-0883-4B17-997A-03EC34C98B92}" sibTransId="{813F2294-542C-4C64-B354-40D59A90D3C4}"/>
    <dgm:cxn modelId="{6B75BE1B-7486-4F61-83CE-0579885065C9}" srcId="{6092623F-BE0F-45DE-B9DB-42D8C002485C}" destId="{B3DB5BD3-7691-42CF-864F-A91591842867}" srcOrd="2" destOrd="0" parTransId="{C0D0831B-256B-4E11-9D5F-294A2A355C22}" sibTransId="{8CAACF94-53D7-41BA-B8B8-5AC605CCFF04}"/>
    <dgm:cxn modelId="{86126E63-96C2-4CFC-A40B-F19117C63175}" type="presOf" srcId="{89C2AACD-FB26-4B52-888A-7D00339B99B6}" destId="{719FEA0E-1E45-4515-82D5-FEDCEFF563A9}" srcOrd="0" destOrd="0" presId="urn:microsoft.com/office/officeart/2008/layout/TitlePictureLineup"/>
    <dgm:cxn modelId="{259EBCD4-EB27-43EE-AF53-67A9382E7C94}" srcId="{D4BF0785-370B-4260-9B32-FFD416C7C088}" destId="{14FD4B1E-AE04-4D74-8548-E639BF75D3C0}" srcOrd="4" destOrd="0" parTransId="{B20FF837-084D-470A-8D0A-3B2F4807D1C1}" sibTransId="{7D2F50FE-0FBF-4F83-B914-D696C4FF9468}"/>
    <dgm:cxn modelId="{A9249028-7B1D-4058-B9FE-E9C11B855F2A}" srcId="{89C2AACD-FB26-4B52-888A-7D00339B99B6}" destId="{DBEBED71-C145-4315-8CBB-403A5046E852}" srcOrd="2" destOrd="0" parTransId="{BF8872D7-407B-444C-BB1D-40F14D4EBBA0}" sibTransId="{6335E57B-B0C6-4B30-82F9-0588AE673033}"/>
    <dgm:cxn modelId="{F20EB24F-F796-4C1B-87E7-468FC96708BA}" type="presOf" srcId="{E98D24E2-8E75-447B-ADF3-06474F26B54F}" destId="{CB3A6686-FB64-44D9-ABFD-D64D716C959E}" srcOrd="0" destOrd="1" presId="urn:microsoft.com/office/officeart/2008/layout/TitlePictureLineup"/>
    <dgm:cxn modelId="{97D34C1A-80CC-4EB0-BA48-469C388D7A4A}" srcId="{0D5B7A69-2BE7-439E-A680-A7E1507E68C9}" destId="{FCD58239-8B51-405D-982B-2F2C90370CCC}" srcOrd="0" destOrd="0" parTransId="{7B27EB30-35C4-4C7E-8E11-7664FD002417}" sibTransId="{D2B8E3D0-7F21-4AAF-9438-89C003BE8100}"/>
    <dgm:cxn modelId="{74BE4C82-A81E-40B1-84E5-195605B0C605}" type="presOf" srcId="{D4BF0785-370B-4260-9B32-FFD416C7C088}" destId="{856D00E6-0703-45FC-8A2C-56C2E06F5359}" srcOrd="0" destOrd="0" presId="urn:microsoft.com/office/officeart/2008/layout/TitlePictureLineup"/>
    <dgm:cxn modelId="{5F536BCD-4CD3-4766-8CBE-785F70AA73C0}" type="presOf" srcId="{1433F25C-6748-4E8D-B30D-003092B4C58F}" destId="{74013584-AE09-4E23-B36E-01B881952075}" srcOrd="0" destOrd="3" presId="urn:microsoft.com/office/officeart/2008/layout/TitlePictureLineup"/>
    <dgm:cxn modelId="{B327B543-9972-46A1-A1C9-1736534E21B7}" srcId="{D4BF0785-370B-4260-9B32-FFD416C7C088}" destId="{E98D24E2-8E75-447B-ADF3-06474F26B54F}" srcOrd="1" destOrd="0" parTransId="{3F41FC25-7E0F-41B3-8639-3FDB1659736A}" sibTransId="{89C44B36-B318-41B2-A995-819ABDD2E90B}"/>
    <dgm:cxn modelId="{89EB6A6F-66FF-4716-A16B-19A7D3BBD01B}" type="presOf" srcId="{A2004E16-35A6-4DA8-B4AA-12B018AD228A}" destId="{CB3A6686-FB64-44D9-ABFD-D64D716C959E}" srcOrd="0" destOrd="0" presId="urn:microsoft.com/office/officeart/2008/layout/TitlePictureLineup"/>
    <dgm:cxn modelId="{367AA837-82BA-40EF-BA11-3FB68DE5DE5E}" type="presOf" srcId="{0D5B7A69-2BE7-439E-A680-A7E1507E68C9}" destId="{ABE1401F-41DC-4733-B468-C7F7D643667A}" srcOrd="0" destOrd="0" presId="urn:microsoft.com/office/officeart/2008/layout/TitlePictureLineup"/>
    <dgm:cxn modelId="{28C5EE96-8D65-4522-B696-4944AAA78B59}" srcId="{6092623F-BE0F-45DE-B9DB-42D8C002485C}" destId="{0D5B7A69-2BE7-439E-A680-A7E1507E68C9}" srcOrd="3" destOrd="0" parTransId="{77294C57-E2A4-462C-80E8-D132F82337AC}" sibTransId="{3934C2C8-42DD-4303-8BF6-4607E7ADFD46}"/>
    <dgm:cxn modelId="{AA4C1469-410E-40FB-9C47-F810CD54CF0E}" type="presOf" srcId="{BF4D04D3-38CD-492B-A639-70A61A5DB3D9}" destId="{74013584-AE09-4E23-B36E-01B881952075}" srcOrd="0" destOrd="1" presId="urn:microsoft.com/office/officeart/2008/layout/TitlePictureLineup"/>
    <dgm:cxn modelId="{0FE62988-AA56-42CB-9C09-11E40FF9FA70}" srcId="{F22D6F54-B1C7-478A-978A-368BBD7F9B6B}" destId="{4B0042F1-325F-4A45-B966-5577234B7E73}" srcOrd="0" destOrd="0" parTransId="{38D1261C-70CC-4131-B750-04A92CB0D36E}" sibTransId="{CD391AE1-5BEB-4F7D-A14E-258E903CAA54}"/>
    <dgm:cxn modelId="{8E908C74-8C7C-4074-BC16-D6565B678E0F}" type="presOf" srcId="{C76810AE-783F-4135-A093-3E1C78B6EA33}" destId="{74013584-AE09-4E23-B36E-01B881952075}" srcOrd="0" destOrd="0" presId="urn:microsoft.com/office/officeart/2008/layout/TitlePictureLineup"/>
    <dgm:cxn modelId="{D726BEE0-4B2D-4FC7-AEEA-E874311C1B96}" type="presOf" srcId="{4B0042F1-325F-4A45-B966-5577234B7E73}" destId="{A3C2DA9D-9137-406C-82E7-69B1C49E1427}" srcOrd="0" destOrd="0" presId="urn:microsoft.com/office/officeart/2008/layout/TitlePictureLineup"/>
    <dgm:cxn modelId="{6D5DF7D2-6B4F-4888-AD03-2B3556C02670}" type="presOf" srcId="{DBEBED71-C145-4315-8CBB-403A5046E852}" destId="{74013584-AE09-4E23-B36E-01B881952075}" srcOrd="0" destOrd="2" presId="urn:microsoft.com/office/officeart/2008/layout/TitlePictureLineup"/>
    <dgm:cxn modelId="{9F1A9B14-0DE0-4ACF-AFEA-A63F43B6F14B}" type="presOf" srcId="{6092623F-BE0F-45DE-B9DB-42D8C002485C}" destId="{A493451C-32F6-49E7-AE61-56060DCC9085}" srcOrd="0" destOrd="0" presId="urn:microsoft.com/office/officeart/2008/layout/TitlePictureLineup"/>
    <dgm:cxn modelId="{A1EBDCE6-5CC9-41EF-93A1-512FC66678DF}" srcId="{D4BF0785-370B-4260-9B32-FFD416C7C088}" destId="{92B02327-40B4-43AD-A272-362D98F041BB}" srcOrd="3" destOrd="0" parTransId="{2D9B8015-749B-4E8E-B4B6-C5816D1D6AA2}" sibTransId="{DE74136C-F573-429B-977D-557AD32698FE}"/>
    <dgm:cxn modelId="{6DC61DE0-E064-4931-9A63-CFFCB27DCECF}" type="presOf" srcId="{B477D25F-69D0-4B00-BCCE-CC04BE1F93E5}" destId="{C9DE9CD6-0BFE-4E5C-AFEB-580968E4F6FA}" srcOrd="0" destOrd="1" presId="urn:microsoft.com/office/officeart/2008/layout/TitlePictureLineup"/>
    <dgm:cxn modelId="{C1C5A31E-2708-4969-B925-AA414516AE10}" srcId="{89C2AACD-FB26-4B52-888A-7D00339B99B6}" destId="{BF4D04D3-38CD-492B-A639-70A61A5DB3D9}" srcOrd="1" destOrd="0" parTransId="{14D584DC-9B4C-4AD3-A2E5-4C28EF08F5DD}" sibTransId="{5A570552-896A-40C7-836E-D832ADFBC402}"/>
    <dgm:cxn modelId="{08ADCF56-B9B9-48A9-8CE4-01A8F6AD1A21}" srcId="{89C2AACD-FB26-4B52-888A-7D00339B99B6}" destId="{C76810AE-783F-4135-A093-3E1C78B6EA33}" srcOrd="0" destOrd="0" parTransId="{A83CC75B-9357-4783-9A83-78AC41E31345}" sibTransId="{2C714195-8044-48E7-A649-F08D3CB1C881}"/>
    <dgm:cxn modelId="{6712C9F5-580F-49A4-9C39-BD1F06C50BF0}" type="presOf" srcId="{FCD58239-8B51-405D-982B-2F2C90370CCC}" destId="{C9DE9CD6-0BFE-4E5C-AFEB-580968E4F6FA}" srcOrd="0" destOrd="0" presId="urn:microsoft.com/office/officeart/2008/layout/TitlePictureLineup"/>
    <dgm:cxn modelId="{48779C03-7DAB-4D50-BCBD-DDCC0D6BC35D}" type="presOf" srcId="{14FD4B1E-AE04-4D74-8548-E639BF75D3C0}" destId="{CB3A6686-FB64-44D9-ABFD-D64D716C959E}" srcOrd="0" destOrd="4" presId="urn:microsoft.com/office/officeart/2008/layout/TitlePictureLineup"/>
    <dgm:cxn modelId="{D7B9F9B0-CF33-4C94-9A9F-8B2EF0AFDCBE}" srcId="{6092623F-BE0F-45DE-B9DB-42D8C002485C}" destId="{89C2AACD-FB26-4B52-888A-7D00339B99B6}" srcOrd="1" destOrd="0" parTransId="{87910286-5782-4D51-81CC-672F866B710E}" sibTransId="{DA94EA22-2D18-4CFB-AAB4-6CE8D64BEFEC}"/>
    <dgm:cxn modelId="{9A5FE09E-4728-4F3D-9D14-0E0691599B4C}" srcId="{D4BF0785-370B-4260-9B32-FFD416C7C088}" destId="{FD2F52E5-1CE1-49B1-A9F3-D96A471B8C64}" srcOrd="5" destOrd="0" parTransId="{7F2FB29A-7C11-48F1-AFDF-CA27287A8562}" sibTransId="{C7B13122-5C05-4D7C-9C7E-5A5C5F47492C}"/>
    <dgm:cxn modelId="{15700B1A-24E6-439E-B56E-58F868D86EBD}" type="presOf" srcId="{F22D6F54-B1C7-478A-978A-368BBD7F9B6B}" destId="{E443BB9D-D73A-4782-A55B-BCAE6D2D013F}" srcOrd="0" destOrd="0" presId="urn:microsoft.com/office/officeart/2008/layout/TitlePictureLineup"/>
    <dgm:cxn modelId="{CDE5836E-AFD9-4646-8687-1CC25C968C95}" type="presOf" srcId="{B3DB5BD3-7691-42CF-864F-A91591842867}" destId="{CD1BD1F3-38C9-4F69-9535-966B071C7145}" srcOrd="0" destOrd="0" presId="urn:microsoft.com/office/officeart/2008/layout/TitlePictureLineup"/>
    <dgm:cxn modelId="{CE32EC57-8CA3-4728-9F5D-E8A1A5919491}" type="presOf" srcId="{5BEC6196-EB47-4F45-964D-270C02E8ACC2}" destId="{CB3A6686-FB64-44D9-ABFD-D64D716C959E}" srcOrd="0" destOrd="2" presId="urn:microsoft.com/office/officeart/2008/layout/TitlePictureLineup"/>
    <dgm:cxn modelId="{646FC74D-7E4F-4D37-A44E-46C6425E7F33}" srcId="{D4BF0785-370B-4260-9B32-FFD416C7C088}" destId="{A2004E16-35A6-4DA8-B4AA-12B018AD228A}" srcOrd="0" destOrd="0" parTransId="{E5FF4B6F-3ECF-4F64-97ED-52990D349B50}" sibTransId="{EFC91DAF-E703-464B-802F-ADB9E850838D}"/>
    <dgm:cxn modelId="{7138A8A4-0CFF-48AB-8241-7B8EF97FC3FD}" type="presOf" srcId="{FD2F52E5-1CE1-49B1-A9F3-D96A471B8C64}" destId="{CB3A6686-FB64-44D9-ABFD-D64D716C959E}" srcOrd="0" destOrd="5" presId="urn:microsoft.com/office/officeart/2008/layout/TitlePictureLineup"/>
    <dgm:cxn modelId="{D94C4504-4968-4712-B878-22A9DD381575}" srcId="{6092623F-BE0F-45DE-B9DB-42D8C002485C}" destId="{D4BF0785-370B-4260-9B32-FFD416C7C088}" srcOrd="0" destOrd="0" parTransId="{F31FFAAC-EB88-49B4-9162-25640483A109}" sibTransId="{9D70CA28-0758-44AF-9FA5-8F20A7D800E6}"/>
    <dgm:cxn modelId="{13C99902-72D6-4241-8CEF-5A63DFCCB815}" srcId="{0D5B7A69-2BE7-439E-A680-A7E1507E68C9}" destId="{B477D25F-69D0-4B00-BCCE-CC04BE1F93E5}" srcOrd="1" destOrd="0" parTransId="{AFC5D097-5A3B-497B-AC73-48FFF33CF3F0}" sibTransId="{0CC3122D-E608-4704-ADAB-D6C00BC132D3}"/>
    <dgm:cxn modelId="{0A675516-67A1-41D5-B9C4-53AF49C51A2F}" srcId="{6092623F-BE0F-45DE-B9DB-42D8C002485C}" destId="{F22D6F54-B1C7-478A-978A-368BBD7F9B6B}" srcOrd="4" destOrd="0" parTransId="{6F045230-09E1-4A64-A578-6E1B6EC2164B}" sibTransId="{A016BF62-8D3C-49F5-8480-B3532126AB8B}"/>
    <dgm:cxn modelId="{3C536C59-2B4D-42BF-9275-13EC3607A3B2}" type="presOf" srcId="{92B02327-40B4-43AD-A272-362D98F041BB}" destId="{CB3A6686-FB64-44D9-ABFD-D64D716C959E}" srcOrd="0" destOrd="3" presId="urn:microsoft.com/office/officeart/2008/layout/TitlePictureLineup"/>
    <dgm:cxn modelId="{C52B3918-7EB6-436A-9452-313102478554}" type="presOf" srcId="{F5EDD6BD-8A6C-44D3-A117-62ABD03DA949}" destId="{39AAE096-9EE7-43C4-BCDA-C4D61F941621}" srcOrd="0" destOrd="0" presId="urn:microsoft.com/office/officeart/2008/layout/TitlePictureLineup"/>
    <dgm:cxn modelId="{F488DCAF-849D-48C0-BE53-8DD4D9D50871}" srcId="{89C2AACD-FB26-4B52-888A-7D00339B99B6}" destId="{1433F25C-6748-4E8D-B30D-003092B4C58F}" srcOrd="3" destOrd="0" parTransId="{931DEB4A-2F4E-4A5F-AD1B-FB2A9B984D9C}" sibTransId="{0D13221C-7E5E-47B3-97D3-6C973456B739}"/>
    <dgm:cxn modelId="{B311417D-A53E-46CF-9F62-45120F6C1E21}" type="presParOf" srcId="{A493451C-32F6-49E7-AE61-56060DCC9085}" destId="{1B79D70B-F894-415A-8E8E-5CA8838D1BB4}" srcOrd="0" destOrd="0" presId="urn:microsoft.com/office/officeart/2008/layout/TitlePictureLineup"/>
    <dgm:cxn modelId="{98891AA0-AB35-48A0-841F-2BED526CDAD1}" type="presParOf" srcId="{1B79D70B-F894-415A-8E8E-5CA8838D1BB4}" destId="{AB6BB7B9-BC2E-4041-ACD5-12EA11F66F5E}" srcOrd="0" destOrd="0" presId="urn:microsoft.com/office/officeart/2008/layout/TitlePictureLineup"/>
    <dgm:cxn modelId="{F30511D4-364D-46F3-8F57-ABF38AB12042}" type="presParOf" srcId="{1B79D70B-F894-415A-8E8E-5CA8838D1BB4}" destId="{51486B52-1448-418E-AF2D-D114AF5A2548}" srcOrd="1" destOrd="0" presId="urn:microsoft.com/office/officeart/2008/layout/TitlePictureLineup"/>
    <dgm:cxn modelId="{4D84D806-742E-49F2-A98D-9D78596BA593}" type="presParOf" srcId="{1B79D70B-F894-415A-8E8E-5CA8838D1BB4}" destId="{CB3A6686-FB64-44D9-ABFD-D64D716C959E}" srcOrd="2" destOrd="0" presId="urn:microsoft.com/office/officeart/2008/layout/TitlePictureLineup"/>
    <dgm:cxn modelId="{82FB1EFB-9DA3-46C9-AA18-4DBDE1C7CD79}" type="presParOf" srcId="{1B79D70B-F894-415A-8E8E-5CA8838D1BB4}" destId="{856D00E6-0703-45FC-8A2C-56C2E06F5359}" srcOrd="3" destOrd="0" presId="urn:microsoft.com/office/officeart/2008/layout/TitlePictureLineup"/>
    <dgm:cxn modelId="{7832C509-D297-421F-A387-BFB3B1DB617B}" type="presParOf" srcId="{A493451C-32F6-49E7-AE61-56060DCC9085}" destId="{D124932B-B6E6-457A-9350-8CB78CA539D0}" srcOrd="1" destOrd="0" presId="urn:microsoft.com/office/officeart/2008/layout/TitlePictureLineup"/>
    <dgm:cxn modelId="{92E50867-ED32-43D6-A529-6EC5F9ACC556}" type="presParOf" srcId="{A493451C-32F6-49E7-AE61-56060DCC9085}" destId="{CDF2767B-DE33-4773-96A8-3EA7E596C68F}" srcOrd="2" destOrd="0" presId="urn:microsoft.com/office/officeart/2008/layout/TitlePictureLineup"/>
    <dgm:cxn modelId="{286BF58B-733A-446A-9594-6A96DEB904A4}" type="presParOf" srcId="{CDF2767B-DE33-4773-96A8-3EA7E596C68F}" destId="{D08E4C7A-AC5C-42A6-8523-CDFA94B7D3B2}" srcOrd="0" destOrd="0" presId="urn:microsoft.com/office/officeart/2008/layout/TitlePictureLineup"/>
    <dgm:cxn modelId="{375FC9D7-F527-476B-9D34-238B0CBEB37B}" type="presParOf" srcId="{CDF2767B-DE33-4773-96A8-3EA7E596C68F}" destId="{61F17E7C-EED8-4B7D-9517-D1B9CE950FEE}" srcOrd="1" destOrd="0" presId="urn:microsoft.com/office/officeart/2008/layout/TitlePictureLineup"/>
    <dgm:cxn modelId="{D606638E-F586-4967-8606-5ADBE502D92B}" type="presParOf" srcId="{CDF2767B-DE33-4773-96A8-3EA7E596C68F}" destId="{74013584-AE09-4E23-B36E-01B881952075}" srcOrd="2" destOrd="0" presId="urn:microsoft.com/office/officeart/2008/layout/TitlePictureLineup"/>
    <dgm:cxn modelId="{72E2BED7-3214-43D9-94FC-997757EB6FE5}" type="presParOf" srcId="{CDF2767B-DE33-4773-96A8-3EA7E596C68F}" destId="{719FEA0E-1E45-4515-82D5-FEDCEFF563A9}" srcOrd="3" destOrd="0" presId="urn:microsoft.com/office/officeart/2008/layout/TitlePictureLineup"/>
    <dgm:cxn modelId="{7D3F0266-6072-4A48-8F12-E2EDA5DC2CC1}" type="presParOf" srcId="{A493451C-32F6-49E7-AE61-56060DCC9085}" destId="{8FC45E88-8D23-4D4B-A650-9FE3DE66558D}" srcOrd="3" destOrd="0" presId="urn:microsoft.com/office/officeart/2008/layout/TitlePictureLineup"/>
    <dgm:cxn modelId="{7C24A252-8117-4E9D-9EF9-BC0B0CDF7CF1}" type="presParOf" srcId="{A493451C-32F6-49E7-AE61-56060DCC9085}" destId="{D06AD0B9-DDCB-481D-B835-8365D59DB5DD}" srcOrd="4" destOrd="0" presId="urn:microsoft.com/office/officeart/2008/layout/TitlePictureLineup"/>
    <dgm:cxn modelId="{7C8DD121-97CD-443A-BDDB-1C2A0D200D56}" type="presParOf" srcId="{D06AD0B9-DDCB-481D-B835-8365D59DB5DD}" destId="{5A939799-B55A-4279-B6CF-16E24AAEA05B}" srcOrd="0" destOrd="0" presId="urn:microsoft.com/office/officeart/2008/layout/TitlePictureLineup"/>
    <dgm:cxn modelId="{A6CDA00E-3E22-4924-BEC3-00F9BBFFF268}" type="presParOf" srcId="{D06AD0B9-DDCB-481D-B835-8365D59DB5DD}" destId="{94DF8E4E-C2E2-4E69-9D3D-FEFF878C268E}" srcOrd="1" destOrd="0" presId="urn:microsoft.com/office/officeart/2008/layout/TitlePictureLineup"/>
    <dgm:cxn modelId="{3A49AE40-02AC-46AE-9C61-61560960EFED}" type="presParOf" srcId="{D06AD0B9-DDCB-481D-B835-8365D59DB5DD}" destId="{39AAE096-9EE7-43C4-BCDA-C4D61F941621}" srcOrd="2" destOrd="0" presId="urn:microsoft.com/office/officeart/2008/layout/TitlePictureLineup"/>
    <dgm:cxn modelId="{1A2A7F70-A39C-48C3-84EB-9B31E4DF9CBC}" type="presParOf" srcId="{D06AD0B9-DDCB-481D-B835-8365D59DB5DD}" destId="{CD1BD1F3-38C9-4F69-9535-966B071C7145}" srcOrd="3" destOrd="0" presId="urn:microsoft.com/office/officeart/2008/layout/TitlePictureLineup"/>
    <dgm:cxn modelId="{1FD7AC53-6DAE-41CC-8D90-DF01F3ED0DEC}" type="presParOf" srcId="{A493451C-32F6-49E7-AE61-56060DCC9085}" destId="{D131017C-2DA8-4706-9FD6-92E750F9D4D9}" srcOrd="5" destOrd="0" presId="urn:microsoft.com/office/officeart/2008/layout/TitlePictureLineup"/>
    <dgm:cxn modelId="{B8B02947-40FA-4B03-AE2A-C674FCE402F4}" type="presParOf" srcId="{A493451C-32F6-49E7-AE61-56060DCC9085}" destId="{FDF71831-1081-4D71-A014-F56EA382A6AC}" srcOrd="6" destOrd="0" presId="urn:microsoft.com/office/officeart/2008/layout/TitlePictureLineup"/>
    <dgm:cxn modelId="{BA2166EF-1BC8-4DF4-92DC-3C29FE64E6B8}" type="presParOf" srcId="{FDF71831-1081-4D71-A014-F56EA382A6AC}" destId="{3EF2EA38-37A9-4920-B7CC-AF7D8AFBDD7A}" srcOrd="0" destOrd="0" presId="urn:microsoft.com/office/officeart/2008/layout/TitlePictureLineup"/>
    <dgm:cxn modelId="{AEC6201A-AD12-4264-A917-B81630E33150}" type="presParOf" srcId="{FDF71831-1081-4D71-A014-F56EA382A6AC}" destId="{7483F773-0EF5-4C2D-9233-9591BBC75A77}" srcOrd="1" destOrd="0" presId="urn:microsoft.com/office/officeart/2008/layout/TitlePictureLineup"/>
    <dgm:cxn modelId="{D48BACAA-7B43-4BEB-84D6-76F5D50EC0EC}" type="presParOf" srcId="{FDF71831-1081-4D71-A014-F56EA382A6AC}" destId="{C9DE9CD6-0BFE-4E5C-AFEB-580968E4F6FA}" srcOrd="2" destOrd="0" presId="urn:microsoft.com/office/officeart/2008/layout/TitlePictureLineup"/>
    <dgm:cxn modelId="{1DCCD353-C723-4CA9-827F-D480BBE60669}" type="presParOf" srcId="{FDF71831-1081-4D71-A014-F56EA382A6AC}" destId="{ABE1401F-41DC-4733-B468-C7F7D643667A}" srcOrd="3" destOrd="0" presId="urn:microsoft.com/office/officeart/2008/layout/TitlePictureLineup"/>
    <dgm:cxn modelId="{F87642FF-ED98-4B5F-BEB4-ACF81ADB1117}" type="presParOf" srcId="{A493451C-32F6-49E7-AE61-56060DCC9085}" destId="{3CB7E025-38B1-4764-946E-17F8F73BED33}" srcOrd="7" destOrd="0" presId="urn:microsoft.com/office/officeart/2008/layout/TitlePictureLineup"/>
    <dgm:cxn modelId="{41D82120-8E5C-4E90-B633-0BFB4E34CE76}" type="presParOf" srcId="{A493451C-32F6-49E7-AE61-56060DCC9085}" destId="{84EFA890-1BC1-4386-A687-58D9C5CF14B7}" srcOrd="8" destOrd="0" presId="urn:microsoft.com/office/officeart/2008/layout/TitlePictureLineup"/>
    <dgm:cxn modelId="{5F75DB88-12B8-49A6-AFA1-D3837BBB80BA}" type="presParOf" srcId="{84EFA890-1BC1-4386-A687-58D9C5CF14B7}" destId="{2A07267B-FFC3-448A-864A-9AB473A626AF}" srcOrd="0" destOrd="0" presId="urn:microsoft.com/office/officeart/2008/layout/TitlePictureLineup"/>
    <dgm:cxn modelId="{527E5DB6-DA49-4587-B91C-FB4444959A52}" type="presParOf" srcId="{84EFA890-1BC1-4386-A687-58D9C5CF14B7}" destId="{C9986664-9E6A-4347-96EF-5CFF9F13A566}" srcOrd="1" destOrd="0" presId="urn:microsoft.com/office/officeart/2008/layout/TitlePictureLineup"/>
    <dgm:cxn modelId="{1683D7D6-FCEE-4AE6-B5C1-2FA6294FC4B7}" type="presParOf" srcId="{84EFA890-1BC1-4386-A687-58D9C5CF14B7}" destId="{A3C2DA9D-9137-406C-82E7-69B1C49E1427}" srcOrd="2" destOrd="0" presId="urn:microsoft.com/office/officeart/2008/layout/TitlePictureLineup"/>
    <dgm:cxn modelId="{16637B67-9744-4C36-ACEE-536ACF623935}" type="presParOf" srcId="{84EFA890-1BC1-4386-A687-58D9C5CF14B7}" destId="{E443BB9D-D73A-4782-A55B-BCAE6D2D013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4BFBA-940C-4C6E-82B8-4DE553A551DF}">
      <dsp:nvSpPr>
        <dsp:cNvPr id="0" name=""/>
        <dsp:cNvSpPr/>
      </dsp:nvSpPr>
      <dsp:spPr>
        <a:xfrm>
          <a:off x="319882" y="504052"/>
          <a:ext cx="3099994" cy="3204316"/>
        </a:xfrm>
        <a:prstGeom prst="flowChartProcess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63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4A047182-47F6-464A-9F3D-DF99918F9E63}">
      <dsp:nvSpPr>
        <dsp:cNvPr id="0" name=""/>
        <dsp:cNvSpPr/>
      </dsp:nvSpPr>
      <dsp:spPr>
        <a:xfrm>
          <a:off x="251522" y="2304244"/>
          <a:ext cx="3042580" cy="302403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effectLst/>
              <a:latin typeface="Calibri" panose="020F0502020204030204"/>
              <a:ea typeface="+mn-ea"/>
              <a:cs typeface="Arial"/>
            </a:rPr>
            <a:t>Человек в течение всей своей жизни находится под постоянным воздействием целого спектра факторов окружающей среды – от экологических до социальных</a:t>
          </a:r>
          <a:endParaRPr lang="ru-RU" sz="1600" b="1" kern="1200" dirty="0">
            <a:solidFill>
              <a:sysClr val="windowText" lastClr="000000"/>
            </a:solidFill>
            <a:effectLst/>
            <a:latin typeface="Calibri" panose="020F0502020204030204"/>
            <a:ea typeface="+mn-ea"/>
            <a:cs typeface="Arial"/>
          </a:endParaRPr>
        </a:p>
      </dsp:txBody>
      <dsp:txXfrm>
        <a:off x="251522" y="2304244"/>
        <a:ext cx="3042580" cy="3024033"/>
      </dsp:txXfrm>
    </dsp:sp>
    <dsp:sp modelId="{11B8383A-73F3-43FD-BE1E-F5B2EB8BFB48}">
      <dsp:nvSpPr>
        <dsp:cNvPr id="0" name=""/>
        <dsp:cNvSpPr/>
      </dsp:nvSpPr>
      <dsp:spPr>
        <a:xfrm>
          <a:off x="3381197" y="144016"/>
          <a:ext cx="1360815" cy="136081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C6C1095-775D-4451-BA00-D6A23216B57C}">
      <dsp:nvSpPr>
        <dsp:cNvPr id="0" name=""/>
        <dsp:cNvSpPr/>
      </dsp:nvSpPr>
      <dsp:spPr>
        <a:xfrm>
          <a:off x="4742012" y="190773"/>
          <a:ext cx="3824243" cy="136081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Arial"/>
            </a:rPr>
            <a:t>Помимо индивидуальных биологических особенностей, все они влияют на его жизнедеятельность, физическое и психическое здоровье и, в конечном итоге, на продолжительность жизни</a:t>
          </a:r>
          <a:endParaRPr lang="ru-RU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libri" panose="020F0502020204030204"/>
            <a:ea typeface="+mn-ea"/>
            <a:cs typeface="Arial"/>
          </a:endParaRPr>
        </a:p>
      </dsp:txBody>
      <dsp:txXfrm>
        <a:off x="4742012" y="190773"/>
        <a:ext cx="3824243" cy="1360815"/>
      </dsp:txXfrm>
    </dsp:sp>
    <dsp:sp modelId="{2D995656-34C7-4941-9B76-394873A7FB06}">
      <dsp:nvSpPr>
        <dsp:cNvPr id="0" name=""/>
        <dsp:cNvSpPr/>
      </dsp:nvSpPr>
      <dsp:spPr>
        <a:xfrm>
          <a:off x="3381197" y="1796535"/>
          <a:ext cx="1360815" cy="13608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40B0099B-5661-4518-A03F-F81461DA44DA}">
      <dsp:nvSpPr>
        <dsp:cNvPr id="0" name=""/>
        <dsp:cNvSpPr/>
      </dsp:nvSpPr>
      <dsp:spPr>
        <a:xfrm>
          <a:off x="4742012" y="2009067"/>
          <a:ext cx="3824243" cy="9357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Arial"/>
            </a:rPr>
            <a:t>Одной из причин изменения состояния здоровья современных детей, является изменение среды обитания</a:t>
          </a:r>
          <a:endParaRPr lang="ru-RU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libri" panose="020F0502020204030204"/>
            <a:ea typeface="+mn-ea"/>
            <a:cs typeface="Arial"/>
          </a:endParaRPr>
        </a:p>
      </dsp:txBody>
      <dsp:txXfrm>
        <a:off x="4742012" y="2009067"/>
        <a:ext cx="3824243" cy="935750"/>
      </dsp:txXfrm>
    </dsp:sp>
    <dsp:sp modelId="{01FB6448-82D5-4AA6-93DA-EE3500B0FC21}">
      <dsp:nvSpPr>
        <dsp:cNvPr id="0" name=""/>
        <dsp:cNvSpPr/>
      </dsp:nvSpPr>
      <dsp:spPr>
        <a:xfrm>
          <a:off x="3381197" y="3744419"/>
          <a:ext cx="1360815" cy="13608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0EA33B6-3DDD-4358-81C7-73B48B15F723}">
      <dsp:nvSpPr>
        <dsp:cNvPr id="0" name=""/>
        <dsp:cNvSpPr/>
      </dsp:nvSpPr>
      <dsp:spPr>
        <a:xfrm>
          <a:off x="4742012" y="3355539"/>
          <a:ext cx="3824243" cy="204506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Arial"/>
            </a:rPr>
            <a:t>Здоровье детей в любом обществе, и при любых социально-экономических и политических ситуациях, является актуальнейшей проблематикой и предметом первоочередной важности, так как оно определяет будущее страны, генофонд нации, и экономический потенциал общества</a:t>
          </a:r>
          <a:endParaRPr lang="ru-RU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libri" panose="020F0502020204030204"/>
            <a:ea typeface="+mn-ea"/>
            <a:cs typeface="Arial"/>
          </a:endParaRPr>
        </a:p>
      </dsp:txBody>
      <dsp:txXfrm>
        <a:off x="4742012" y="3355539"/>
        <a:ext cx="3824243" cy="2045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1500E-D64F-446D-91FF-384A922FCA3C}">
      <dsp:nvSpPr>
        <dsp:cNvPr id="0" name=""/>
        <dsp:cNvSpPr/>
      </dsp:nvSpPr>
      <dsp:spPr>
        <a:xfrm>
          <a:off x="4896" y="2619059"/>
          <a:ext cx="1493542" cy="1493542"/>
        </a:xfrm>
        <a:prstGeom prst="donut">
          <a:avLst>
            <a:gd name="adj" fmla="val 2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D6AAB8F-D9CF-4A37-97B5-CB9F39872C40}">
      <dsp:nvSpPr>
        <dsp:cNvPr id="0" name=""/>
        <dsp:cNvSpPr/>
      </dsp:nvSpPr>
      <dsp:spPr>
        <a:xfrm rot="17700000">
          <a:off x="135735" y="1162681"/>
          <a:ext cx="1887725" cy="88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Знакомить детей со способами общения с природой, формировать позитивное отношение к миру, включающее бережное (хочу сохранить), созидательное (хочу создать и приумножить) и познавательное (хочу знать) отношения</a:t>
          </a:r>
          <a:endParaRPr lang="ru-RU" sz="1400" kern="1200" dirty="0"/>
        </a:p>
      </dsp:txBody>
      <dsp:txXfrm>
        <a:off x="135735" y="1162681"/>
        <a:ext cx="1887725" cy="880260"/>
      </dsp:txXfrm>
    </dsp:sp>
    <dsp:sp modelId="{5D7A9DE1-4C91-4F1C-ABC5-9D1C0996EB89}">
      <dsp:nvSpPr>
        <dsp:cNvPr id="0" name=""/>
        <dsp:cNvSpPr/>
      </dsp:nvSpPr>
      <dsp:spPr>
        <a:xfrm>
          <a:off x="1611057" y="2619059"/>
          <a:ext cx="1493542" cy="1493542"/>
        </a:xfrm>
        <a:prstGeom prst="donut">
          <a:avLst>
            <a:gd name="adj" fmla="val 2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185D7AE-5293-4B0A-AB19-C4BECC5C55CE}">
      <dsp:nvSpPr>
        <dsp:cNvPr id="0" name=""/>
        <dsp:cNvSpPr/>
      </dsp:nvSpPr>
      <dsp:spPr>
        <a:xfrm rot="17700000">
          <a:off x="949057" y="4208487"/>
          <a:ext cx="1856639" cy="89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Формировать умение, наблюдая окружающий мир природы, устанавливать элементарные связи и зависимости</a:t>
          </a:r>
          <a:endParaRPr lang="ru-RU" sz="1400" kern="1200" dirty="0"/>
        </a:p>
      </dsp:txBody>
      <dsp:txXfrm>
        <a:off x="949057" y="4208487"/>
        <a:ext cx="1856639" cy="894756"/>
      </dsp:txXfrm>
    </dsp:sp>
    <dsp:sp modelId="{E857D41E-1279-4569-9C3F-321E05A0B293}">
      <dsp:nvSpPr>
        <dsp:cNvPr id="0" name=""/>
        <dsp:cNvSpPr/>
      </dsp:nvSpPr>
      <dsp:spPr>
        <a:xfrm>
          <a:off x="3217217" y="2619059"/>
          <a:ext cx="1493542" cy="1493542"/>
        </a:xfrm>
        <a:prstGeom prst="donut">
          <a:avLst>
            <a:gd name="adj" fmla="val 2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3248A5E-EF58-4B80-8BC0-27BEE4107F98}">
      <dsp:nvSpPr>
        <dsp:cNvPr id="0" name=""/>
        <dsp:cNvSpPr/>
      </dsp:nvSpPr>
      <dsp:spPr>
        <a:xfrm rot="17700000">
          <a:off x="4056271" y="4111422"/>
          <a:ext cx="1856639" cy="89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самостоятельность в поисковой деятельности.</a:t>
          </a:r>
          <a:endParaRPr lang="ru-RU" sz="1400" kern="1200" dirty="0"/>
        </a:p>
      </dsp:txBody>
      <dsp:txXfrm>
        <a:off x="4056271" y="4111422"/>
        <a:ext cx="1856639" cy="894756"/>
      </dsp:txXfrm>
    </dsp:sp>
    <dsp:sp modelId="{F31A684E-1BDD-4C38-AFBF-2435530BC55A}">
      <dsp:nvSpPr>
        <dsp:cNvPr id="0" name=""/>
        <dsp:cNvSpPr/>
      </dsp:nvSpPr>
      <dsp:spPr>
        <a:xfrm>
          <a:off x="4823378" y="2619059"/>
          <a:ext cx="1493542" cy="1493542"/>
        </a:xfrm>
        <a:prstGeom prst="donut">
          <a:avLst>
            <a:gd name="adj" fmla="val 2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AA225592-B805-4D81-8AFA-9E041B443072}">
      <dsp:nvSpPr>
        <dsp:cNvPr id="0" name=""/>
        <dsp:cNvSpPr/>
      </dsp:nvSpPr>
      <dsp:spPr>
        <a:xfrm rot="17700000">
          <a:off x="3480212" y="1375117"/>
          <a:ext cx="1856639" cy="89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Формировать партнерские взаимоотношения между педагогами, детьми и родителями</a:t>
          </a:r>
          <a:endParaRPr lang="ru-RU" sz="1400" kern="1200" dirty="0"/>
        </a:p>
      </dsp:txBody>
      <dsp:txXfrm>
        <a:off x="3480212" y="1375117"/>
        <a:ext cx="1856639" cy="894756"/>
      </dsp:txXfrm>
    </dsp:sp>
    <dsp:sp modelId="{7CD35235-4A32-4C9D-8B15-0F97C32CEBC8}">
      <dsp:nvSpPr>
        <dsp:cNvPr id="0" name=""/>
        <dsp:cNvSpPr/>
      </dsp:nvSpPr>
      <dsp:spPr>
        <a:xfrm>
          <a:off x="6429539" y="2619059"/>
          <a:ext cx="1493542" cy="1493542"/>
        </a:xfrm>
        <a:prstGeom prst="donut">
          <a:avLst>
            <a:gd name="adj" fmla="val 2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99F1B52-2C08-4D2F-A779-5F4DED5B11AB}">
      <dsp:nvSpPr>
        <dsp:cNvPr id="0" name=""/>
        <dsp:cNvSpPr/>
      </dsp:nvSpPr>
      <dsp:spPr>
        <a:xfrm rot="17700000">
          <a:off x="6576560" y="1363309"/>
          <a:ext cx="1856639" cy="89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Воспитывать умение испытывать радость от осознанного взаимодействия с живыми существами, находящимися рядом</a:t>
          </a:r>
          <a:endParaRPr lang="ru-RU" sz="1400" kern="1200" dirty="0"/>
        </a:p>
      </dsp:txBody>
      <dsp:txXfrm>
        <a:off x="6576560" y="1363309"/>
        <a:ext cx="1856639" cy="894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CD2A8-B4FA-439F-943E-D4ECE7A795C6}">
      <dsp:nvSpPr>
        <dsp:cNvPr id="0" name=""/>
        <dsp:cNvSpPr/>
      </dsp:nvSpPr>
      <dsp:spPr>
        <a:xfrm>
          <a:off x="52155" y="0"/>
          <a:ext cx="649800" cy="64980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8B7F9F-7280-49FF-A342-15122C504D3A}">
      <dsp:nvSpPr>
        <dsp:cNvPr id="0" name=""/>
        <dsp:cNvSpPr/>
      </dsp:nvSpPr>
      <dsp:spPr>
        <a:xfrm>
          <a:off x="117135" y="64980"/>
          <a:ext cx="519840" cy="519840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511ADA-6C04-41D2-8AD6-E1204B56D2AA}">
      <dsp:nvSpPr>
        <dsp:cNvPr id="0" name=""/>
        <dsp:cNvSpPr/>
      </dsp:nvSpPr>
      <dsp:spPr>
        <a:xfrm>
          <a:off x="837330" y="649800"/>
          <a:ext cx="1922325" cy="273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индивидуальный </a:t>
          </a: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подход к </a:t>
          </a: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ребенку</a:t>
          </a:r>
          <a:endParaRPr lang="ru-RU" sz="1600" kern="12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укрепление взаимоотношений между родителями и ребенком посредством выполнения совместных заданий</a:t>
          </a:r>
          <a:endParaRPr lang="ru-RU" sz="1600" kern="12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837330" y="649800"/>
        <a:ext cx="1922325" cy="2734575"/>
      </dsp:txXfrm>
    </dsp:sp>
    <dsp:sp modelId="{A83C13B5-23C8-4488-8AEA-1FC6DE34866C}">
      <dsp:nvSpPr>
        <dsp:cNvPr id="0" name=""/>
        <dsp:cNvSpPr/>
      </dsp:nvSpPr>
      <dsp:spPr>
        <a:xfrm>
          <a:off x="837330" y="0"/>
          <a:ext cx="1922325" cy="64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Индивидуальная работа</a:t>
          </a:r>
          <a:endParaRPr lang="ru-RU" sz="1600" kern="12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837330" y="0"/>
        <a:ext cx="1922325" cy="649800"/>
      </dsp:txXfrm>
    </dsp:sp>
    <dsp:sp modelId="{7F646FCD-22F9-4BDB-9B3B-D2D0030FE72B}">
      <dsp:nvSpPr>
        <dsp:cNvPr id="0" name=""/>
        <dsp:cNvSpPr/>
      </dsp:nvSpPr>
      <dsp:spPr>
        <a:xfrm>
          <a:off x="2895031" y="0"/>
          <a:ext cx="649800" cy="64980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D5056E-702A-4BE0-BD54-F0EF9E4D73E1}">
      <dsp:nvSpPr>
        <dsp:cNvPr id="0" name=""/>
        <dsp:cNvSpPr/>
      </dsp:nvSpPr>
      <dsp:spPr>
        <a:xfrm>
          <a:off x="2960011" y="64980"/>
          <a:ext cx="519840" cy="519840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9AFCE4-4A77-4258-A5E0-61CA312216F5}">
      <dsp:nvSpPr>
        <dsp:cNvPr id="0" name=""/>
        <dsp:cNvSpPr/>
      </dsp:nvSpPr>
      <dsp:spPr>
        <a:xfrm>
          <a:off x="3680206" y="0"/>
          <a:ext cx="1922325" cy="64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Подгрупповая работа</a:t>
          </a:r>
          <a:endParaRPr lang="ru-RU" sz="1600" kern="12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680206" y="0"/>
        <a:ext cx="1922325" cy="649800"/>
      </dsp:txXfrm>
    </dsp:sp>
    <dsp:sp modelId="{A2543E4D-A2B6-41D2-A300-D039431CE0CE}">
      <dsp:nvSpPr>
        <dsp:cNvPr id="0" name=""/>
        <dsp:cNvSpPr/>
      </dsp:nvSpPr>
      <dsp:spPr>
        <a:xfrm>
          <a:off x="5737906" y="0"/>
          <a:ext cx="649800" cy="64980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7BB45F-39A1-4328-BE3B-01F5F734C3F6}">
      <dsp:nvSpPr>
        <dsp:cNvPr id="0" name=""/>
        <dsp:cNvSpPr/>
      </dsp:nvSpPr>
      <dsp:spPr>
        <a:xfrm>
          <a:off x="5802886" y="64980"/>
          <a:ext cx="519840" cy="519840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3E7B1F-ECE8-4E0F-A0BF-BFBB4B987283}">
      <dsp:nvSpPr>
        <dsp:cNvPr id="0" name=""/>
        <dsp:cNvSpPr/>
      </dsp:nvSpPr>
      <dsp:spPr>
        <a:xfrm>
          <a:off x="6523082" y="649800"/>
          <a:ext cx="1922325" cy="273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количество детей в группе не &gt;20 человек</a:t>
          </a:r>
          <a:endParaRPr lang="ru-RU" sz="1600" b="1" i="1" kern="12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Время, отведенное для групповой работы, для детей 4-5 лет - 20</a:t>
          </a: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Times New Roman" panose="02020603050405020304" pitchFamily="18" charset="0"/>
            </a:rPr>
            <a:t>́, </a:t>
          </a: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для 5-6 лет - 25</a:t>
          </a: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Times New Roman" panose="02020603050405020304" pitchFamily="18" charset="0"/>
            </a:rPr>
            <a:t>́</a:t>
          </a: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, для 6-7 лет - 30</a:t>
          </a: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Times New Roman" panose="02020603050405020304" pitchFamily="18" charset="0"/>
            </a:rPr>
            <a:t>́</a:t>
          </a:r>
          <a:endParaRPr lang="ru-RU" sz="1600" b="1" i="1" kern="12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6523082" y="649800"/>
        <a:ext cx="1922325" cy="2734575"/>
      </dsp:txXfrm>
    </dsp:sp>
    <dsp:sp modelId="{977A792A-5344-4C1E-B6F2-4BE4EF2314BA}">
      <dsp:nvSpPr>
        <dsp:cNvPr id="0" name=""/>
        <dsp:cNvSpPr/>
      </dsp:nvSpPr>
      <dsp:spPr>
        <a:xfrm>
          <a:off x="6523082" y="0"/>
          <a:ext cx="1922325" cy="64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Групповая работа</a:t>
          </a:r>
          <a:endParaRPr lang="ru-RU" sz="1600" kern="12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6523082" y="0"/>
        <a:ext cx="1922325" cy="649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84828-91B2-4AF9-B871-2A8AE208C50A}">
      <dsp:nvSpPr>
        <dsp:cNvPr id="0" name=""/>
        <dsp:cNvSpPr/>
      </dsp:nvSpPr>
      <dsp:spPr>
        <a:xfrm rot="5400000">
          <a:off x="404255" y="2317985"/>
          <a:ext cx="1203418" cy="2002461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6EE427C-BF63-464D-AB43-F54FC6FA790E}">
      <dsp:nvSpPr>
        <dsp:cNvPr id="0" name=""/>
        <dsp:cNvSpPr/>
      </dsp:nvSpPr>
      <dsp:spPr>
        <a:xfrm>
          <a:off x="203374" y="2916290"/>
          <a:ext cx="1807833" cy="158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промежуточная диагностика в средней группе</a:t>
          </a:r>
          <a:br>
            <a:rPr lang="ru-RU" sz="1600" b="1" kern="1200" dirty="0" smtClean="0"/>
          </a:br>
          <a:r>
            <a:rPr lang="ru-RU" sz="1600" b="1" kern="1200" dirty="0" smtClean="0"/>
            <a:t/>
          </a:r>
          <a:br>
            <a:rPr lang="ru-RU" sz="1600" b="1" kern="1200" dirty="0" smtClean="0"/>
          </a:br>
          <a:r>
            <a:rPr lang="ru-RU" sz="1600" kern="1200" dirty="0" smtClean="0"/>
            <a:t>Методики: «Живая природа», «Характерные особенности времён года». </a:t>
          </a:r>
          <a:endParaRPr lang="ru-RU" sz="1600" kern="1200" dirty="0"/>
        </a:p>
      </dsp:txBody>
      <dsp:txXfrm>
        <a:off x="203374" y="2916290"/>
        <a:ext cx="1807833" cy="1584672"/>
      </dsp:txXfrm>
    </dsp:sp>
    <dsp:sp modelId="{B15E5E52-BB71-4D3C-A034-C6B369A33A15}">
      <dsp:nvSpPr>
        <dsp:cNvPr id="0" name=""/>
        <dsp:cNvSpPr/>
      </dsp:nvSpPr>
      <dsp:spPr>
        <a:xfrm>
          <a:off x="1670107" y="2170561"/>
          <a:ext cx="341100" cy="341100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B13536E-157C-4527-BCBE-75AA1EEF1E20}">
      <dsp:nvSpPr>
        <dsp:cNvPr id="0" name=""/>
        <dsp:cNvSpPr/>
      </dsp:nvSpPr>
      <dsp:spPr>
        <a:xfrm rot="5400000">
          <a:off x="2617396" y="1770341"/>
          <a:ext cx="1203418" cy="2002461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D763712-43A7-4174-ACE5-6B1B0A7AE90E}">
      <dsp:nvSpPr>
        <dsp:cNvPr id="0" name=""/>
        <dsp:cNvSpPr/>
      </dsp:nvSpPr>
      <dsp:spPr>
        <a:xfrm>
          <a:off x="2416516" y="2368646"/>
          <a:ext cx="1807833" cy="158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промежуточная диагностика в старшей группе</a:t>
          </a:r>
          <a:br>
            <a:rPr lang="ru-RU" sz="1600" b="1" kern="1200" smtClean="0"/>
          </a:br>
          <a:r>
            <a:rPr lang="ru-RU" sz="1600" b="1" kern="1200" smtClean="0"/>
            <a:t> </a:t>
          </a:r>
          <a:br>
            <a:rPr lang="ru-RU" sz="1600" b="1" kern="1200" smtClean="0"/>
          </a:br>
          <a:r>
            <a:rPr lang="ru-RU" sz="1600" kern="1200" smtClean="0"/>
            <a:t>Методики: «Живая, неживая природа», «Овощи», «Осень», «Лес», «Домашние и ди-кие животные». </a:t>
          </a:r>
          <a:endParaRPr lang="ru-RU" sz="1600" kern="1200" dirty="0"/>
        </a:p>
      </dsp:txBody>
      <dsp:txXfrm>
        <a:off x="2416516" y="2368646"/>
        <a:ext cx="1807833" cy="1584672"/>
      </dsp:txXfrm>
    </dsp:sp>
    <dsp:sp modelId="{97852B99-3574-4AE2-A3BC-EE7FA3DBBE46}">
      <dsp:nvSpPr>
        <dsp:cNvPr id="0" name=""/>
        <dsp:cNvSpPr/>
      </dsp:nvSpPr>
      <dsp:spPr>
        <a:xfrm>
          <a:off x="3883249" y="1622917"/>
          <a:ext cx="341100" cy="341100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AD71B968-32F3-4062-A03A-869367C4BD56}">
      <dsp:nvSpPr>
        <dsp:cNvPr id="0" name=""/>
        <dsp:cNvSpPr/>
      </dsp:nvSpPr>
      <dsp:spPr>
        <a:xfrm rot="5400000">
          <a:off x="4830538" y="1222697"/>
          <a:ext cx="1203418" cy="2002461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09C5A086-3A86-443E-BE2A-3DA290CF25BD}">
      <dsp:nvSpPr>
        <dsp:cNvPr id="0" name=""/>
        <dsp:cNvSpPr/>
      </dsp:nvSpPr>
      <dsp:spPr>
        <a:xfrm>
          <a:off x="4629657" y="1821001"/>
          <a:ext cx="1807833" cy="158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подача тематического материала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 соответствии с программой кружка</a:t>
          </a:r>
          <a:endParaRPr lang="ru-RU" sz="1600" kern="1200" dirty="0"/>
        </a:p>
      </dsp:txBody>
      <dsp:txXfrm>
        <a:off x="4629657" y="1821001"/>
        <a:ext cx="1807833" cy="1584672"/>
      </dsp:txXfrm>
    </dsp:sp>
    <dsp:sp modelId="{A53CC7BB-556C-4710-9244-4F5DE19A72A3}">
      <dsp:nvSpPr>
        <dsp:cNvPr id="0" name=""/>
        <dsp:cNvSpPr/>
      </dsp:nvSpPr>
      <dsp:spPr>
        <a:xfrm>
          <a:off x="6096390" y="1075273"/>
          <a:ext cx="341100" cy="341100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DD01A2F-B52B-4C28-A05B-39964DD12748}">
      <dsp:nvSpPr>
        <dsp:cNvPr id="0" name=""/>
        <dsp:cNvSpPr/>
      </dsp:nvSpPr>
      <dsp:spPr>
        <a:xfrm rot="5400000">
          <a:off x="7043679" y="675053"/>
          <a:ext cx="1203418" cy="2002461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0AE7FC5E-F145-4235-80CA-0C7F56C2F159}">
      <dsp:nvSpPr>
        <dsp:cNvPr id="0" name=""/>
        <dsp:cNvSpPr/>
      </dsp:nvSpPr>
      <dsp:spPr>
        <a:xfrm>
          <a:off x="6842799" y="1273357"/>
          <a:ext cx="1807833" cy="158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итоговая диагностика в подготовительной к школе группе</a:t>
          </a:r>
          <a:br>
            <a:rPr lang="ru-RU" sz="1600" b="1" kern="1200" dirty="0" smtClean="0"/>
          </a:br>
          <a:r>
            <a:rPr lang="ru-RU" sz="1600" b="1" kern="1200" dirty="0" smtClean="0"/>
            <a:t/>
          </a:r>
          <a:br>
            <a:rPr lang="ru-RU" sz="1600" b="1" kern="1200" dirty="0" smtClean="0"/>
          </a:br>
          <a:r>
            <a:rPr lang="ru-RU" sz="1600" b="0" kern="1200" dirty="0" smtClean="0"/>
            <a:t>Методики: «Живая и неживая природа, рукотворный мир», «Овощи», «Времена года», «Лес», «Птицы».</a:t>
          </a:r>
          <a:endParaRPr lang="ru-RU" sz="1600" b="0" kern="1200" dirty="0"/>
        </a:p>
      </dsp:txBody>
      <dsp:txXfrm>
        <a:off x="6842799" y="1273357"/>
        <a:ext cx="1807833" cy="1584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4DEC3-4EE8-4401-88C1-50ADF77533A8}">
      <dsp:nvSpPr>
        <dsp:cNvPr id="0" name=""/>
        <dsp:cNvSpPr/>
      </dsp:nvSpPr>
      <dsp:spPr>
        <a:xfrm>
          <a:off x="153326" y="0"/>
          <a:ext cx="1170130" cy="1170130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42A813-5BFA-4683-8B22-B0EE5F4A724A}">
      <dsp:nvSpPr>
        <dsp:cNvPr id="0" name=""/>
        <dsp:cNvSpPr/>
      </dsp:nvSpPr>
      <dsp:spPr>
        <a:xfrm>
          <a:off x="270339" y="117013"/>
          <a:ext cx="936104" cy="936104"/>
        </a:xfrm>
        <a:prstGeom prst="pie">
          <a:avLst>
            <a:gd name="adj1" fmla="val 14657142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B42A9D-EB34-4BE5-B112-5EF5814DFB68}">
      <dsp:nvSpPr>
        <dsp:cNvPr id="0" name=""/>
        <dsp:cNvSpPr/>
      </dsp:nvSpPr>
      <dsp:spPr>
        <a:xfrm rot="16200000">
          <a:off x="-1192323" y="2632792"/>
          <a:ext cx="3393377" cy="70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«День открытых дверей»</a:t>
          </a:r>
          <a:endParaRPr lang="ru-RU" sz="1600" kern="1200" dirty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-1192323" y="2632792"/>
        <a:ext cx="3393377" cy="702078"/>
      </dsp:txXfrm>
    </dsp:sp>
    <dsp:sp modelId="{46CE68DB-3A46-4B82-925A-B479E16AD84C}">
      <dsp:nvSpPr>
        <dsp:cNvPr id="0" name=""/>
        <dsp:cNvSpPr/>
      </dsp:nvSpPr>
      <dsp:spPr>
        <a:xfrm>
          <a:off x="1323456" y="0"/>
          <a:ext cx="1170130" cy="1170130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D7982B-DDF1-44B3-9666-BC2985E00277}">
      <dsp:nvSpPr>
        <dsp:cNvPr id="0" name=""/>
        <dsp:cNvSpPr/>
      </dsp:nvSpPr>
      <dsp:spPr>
        <a:xfrm>
          <a:off x="1440469" y="117013"/>
          <a:ext cx="936104" cy="936104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-63615"/>
                <a:satOff val="2835"/>
                <a:lumOff val="396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63615"/>
                <a:satOff val="2835"/>
                <a:lumOff val="396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63615"/>
                <a:satOff val="2835"/>
                <a:lumOff val="39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63615"/>
              <a:satOff val="2835"/>
              <a:lumOff val="39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377E46-2CA0-4838-BF31-2EB02661437C}">
      <dsp:nvSpPr>
        <dsp:cNvPr id="0" name=""/>
        <dsp:cNvSpPr/>
      </dsp:nvSpPr>
      <dsp:spPr>
        <a:xfrm rot="16200000">
          <a:off x="-22193" y="2632792"/>
          <a:ext cx="3393377" cy="70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анкетирование</a:t>
          </a:r>
          <a:endParaRPr lang="ru-RU" sz="1600" kern="12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-22193" y="2632792"/>
        <a:ext cx="3393377" cy="702078"/>
      </dsp:txXfrm>
    </dsp:sp>
    <dsp:sp modelId="{D4201BE1-3A3D-43AF-9998-214DFA37651F}">
      <dsp:nvSpPr>
        <dsp:cNvPr id="0" name=""/>
        <dsp:cNvSpPr/>
      </dsp:nvSpPr>
      <dsp:spPr>
        <a:xfrm>
          <a:off x="2493586" y="0"/>
          <a:ext cx="1170130" cy="1170130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34029A-DA2A-4CF1-AE67-9FA2156ED623}">
      <dsp:nvSpPr>
        <dsp:cNvPr id="0" name=""/>
        <dsp:cNvSpPr/>
      </dsp:nvSpPr>
      <dsp:spPr>
        <a:xfrm>
          <a:off x="2610599" y="117013"/>
          <a:ext cx="936104" cy="936104"/>
        </a:xfrm>
        <a:prstGeom prst="pie">
          <a:avLst>
            <a:gd name="adj1" fmla="val 11571426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-127231"/>
                <a:satOff val="5670"/>
                <a:lumOff val="792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27231"/>
                <a:satOff val="5670"/>
                <a:lumOff val="792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27231"/>
                <a:satOff val="5670"/>
                <a:lumOff val="79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127231"/>
              <a:satOff val="5670"/>
              <a:lumOff val="79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84B2F1-6708-462E-BD13-A3C568EB1C48}">
      <dsp:nvSpPr>
        <dsp:cNvPr id="0" name=""/>
        <dsp:cNvSpPr/>
      </dsp:nvSpPr>
      <dsp:spPr>
        <a:xfrm rot="16200000">
          <a:off x="1147936" y="2632792"/>
          <a:ext cx="3393377" cy="70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памятки и листовки</a:t>
          </a:r>
          <a:endParaRPr lang="ru-RU" sz="1600" kern="12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147936" y="2632792"/>
        <a:ext cx="3393377" cy="702078"/>
      </dsp:txXfrm>
    </dsp:sp>
    <dsp:sp modelId="{DDCB91EA-06B7-47EB-9B9D-4B12F7C7A375}">
      <dsp:nvSpPr>
        <dsp:cNvPr id="0" name=""/>
        <dsp:cNvSpPr/>
      </dsp:nvSpPr>
      <dsp:spPr>
        <a:xfrm>
          <a:off x="3663716" y="0"/>
          <a:ext cx="1170130" cy="1170130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9DFE2A-5936-43FE-83AE-9CE3DC3A865C}">
      <dsp:nvSpPr>
        <dsp:cNvPr id="0" name=""/>
        <dsp:cNvSpPr/>
      </dsp:nvSpPr>
      <dsp:spPr>
        <a:xfrm>
          <a:off x="3780729" y="117013"/>
          <a:ext cx="936104" cy="936104"/>
        </a:xfrm>
        <a:prstGeom prst="pie">
          <a:avLst>
            <a:gd name="adj1" fmla="val 10028574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66CD40-3603-4948-937F-4D412A1C367D}">
      <dsp:nvSpPr>
        <dsp:cNvPr id="0" name=""/>
        <dsp:cNvSpPr/>
      </dsp:nvSpPr>
      <dsp:spPr>
        <a:xfrm rot="16200000">
          <a:off x="2318066" y="2632792"/>
          <a:ext cx="3393377" cy="70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участие  в  выставках, конкурсах </a:t>
          </a:r>
          <a:endParaRPr lang="ru-RU" sz="1600" kern="12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318066" y="2632792"/>
        <a:ext cx="3393377" cy="702078"/>
      </dsp:txXfrm>
    </dsp:sp>
    <dsp:sp modelId="{9F8CA310-8097-4731-955C-BCDF0EDA871B}">
      <dsp:nvSpPr>
        <dsp:cNvPr id="0" name=""/>
        <dsp:cNvSpPr/>
      </dsp:nvSpPr>
      <dsp:spPr>
        <a:xfrm>
          <a:off x="4833846" y="0"/>
          <a:ext cx="1170130" cy="1170130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AE6430-7FB1-490F-9709-526A41590A6A}">
      <dsp:nvSpPr>
        <dsp:cNvPr id="0" name=""/>
        <dsp:cNvSpPr/>
      </dsp:nvSpPr>
      <dsp:spPr>
        <a:xfrm>
          <a:off x="4950859" y="117013"/>
          <a:ext cx="936104" cy="936104"/>
        </a:xfrm>
        <a:prstGeom prst="pie">
          <a:avLst>
            <a:gd name="adj1" fmla="val 8485716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-254461"/>
                <a:satOff val="11339"/>
                <a:lumOff val="1585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54461"/>
                <a:satOff val="11339"/>
                <a:lumOff val="1585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54461"/>
                <a:satOff val="11339"/>
                <a:lumOff val="158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254461"/>
              <a:satOff val="11339"/>
              <a:lumOff val="158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885A48-4A6B-46FA-BCD8-9FE375D7F80B}">
      <dsp:nvSpPr>
        <dsp:cNvPr id="0" name=""/>
        <dsp:cNvSpPr/>
      </dsp:nvSpPr>
      <dsp:spPr>
        <a:xfrm rot="16200000">
          <a:off x="3488196" y="2632792"/>
          <a:ext cx="3393377" cy="70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выпуск  экологических плакатов</a:t>
          </a:r>
          <a:endParaRPr lang="ru-RU" sz="1600" kern="12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488196" y="2632792"/>
        <a:ext cx="3393377" cy="702078"/>
      </dsp:txXfrm>
    </dsp:sp>
    <dsp:sp modelId="{FCEEDB0F-ABF5-495C-BA72-2047D47C90B6}">
      <dsp:nvSpPr>
        <dsp:cNvPr id="0" name=""/>
        <dsp:cNvSpPr/>
      </dsp:nvSpPr>
      <dsp:spPr>
        <a:xfrm>
          <a:off x="6003976" y="0"/>
          <a:ext cx="1170130" cy="1170130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1E4CB2-5008-43B9-BF3A-45A255FEC462}">
      <dsp:nvSpPr>
        <dsp:cNvPr id="0" name=""/>
        <dsp:cNvSpPr/>
      </dsp:nvSpPr>
      <dsp:spPr>
        <a:xfrm>
          <a:off x="6120989" y="117013"/>
          <a:ext cx="936104" cy="936104"/>
        </a:xfrm>
        <a:prstGeom prst="pie">
          <a:avLst>
            <a:gd name="adj1" fmla="val 6942858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-318077"/>
                <a:satOff val="14174"/>
                <a:lumOff val="1981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18077"/>
                <a:satOff val="14174"/>
                <a:lumOff val="1981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18077"/>
                <a:satOff val="14174"/>
                <a:lumOff val="1981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318077"/>
              <a:satOff val="14174"/>
              <a:lumOff val="198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C4E858-A828-4FC5-B0E3-6BC71306BC67}">
      <dsp:nvSpPr>
        <dsp:cNvPr id="0" name=""/>
        <dsp:cNvSpPr/>
      </dsp:nvSpPr>
      <dsp:spPr>
        <a:xfrm rot="16200000">
          <a:off x="4658327" y="2632792"/>
          <a:ext cx="3393377" cy="70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 консультации</a:t>
          </a:r>
          <a:endParaRPr lang="ru-RU" sz="1600" kern="12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658327" y="2632792"/>
        <a:ext cx="3393377" cy="702078"/>
      </dsp:txXfrm>
    </dsp:sp>
    <dsp:sp modelId="{DCA6A7C0-C7CC-4441-AEC7-561BD3ADB80E}">
      <dsp:nvSpPr>
        <dsp:cNvPr id="0" name=""/>
        <dsp:cNvSpPr/>
      </dsp:nvSpPr>
      <dsp:spPr>
        <a:xfrm>
          <a:off x="7174106" y="0"/>
          <a:ext cx="1170130" cy="1170130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746F9F-0256-4E43-AD6B-19EF394073D9}">
      <dsp:nvSpPr>
        <dsp:cNvPr id="0" name=""/>
        <dsp:cNvSpPr/>
      </dsp:nvSpPr>
      <dsp:spPr>
        <a:xfrm>
          <a:off x="7291119" y="117013"/>
          <a:ext cx="936104" cy="9361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AE86AF-2246-434A-A922-032912FE192E}">
      <dsp:nvSpPr>
        <dsp:cNvPr id="0" name=""/>
        <dsp:cNvSpPr/>
      </dsp:nvSpPr>
      <dsp:spPr>
        <a:xfrm rot="16200000">
          <a:off x="5828457" y="2632792"/>
          <a:ext cx="3393377" cy="70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rPr>
            <a:t>беседы</a:t>
          </a:r>
          <a:endParaRPr lang="ru-RU" sz="1600" kern="1200" dirty="0" smtClean="0">
            <a:latin typeface="+mn-lt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828457" y="2632792"/>
        <a:ext cx="3393377" cy="702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BB7B9-BC2E-4041-ACD5-12EA11F66F5E}">
      <dsp:nvSpPr>
        <dsp:cNvPr id="0" name=""/>
        <dsp:cNvSpPr/>
      </dsp:nvSpPr>
      <dsp:spPr>
        <a:xfrm>
          <a:off x="6453" y="1607546"/>
          <a:ext cx="0" cy="2640640"/>
        </a:xfrm>
        <a:prstGeom prst="line">
          <a:avLst/>
        </a:prstGeom>
        <a:solidFill>
          <a:srgbClr val="00B9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86B52-1448-418E-AF2D-D114AF5A2548}">
      <dsp:nvSpPr>
        <dsp:cNvPr id="0" name=""/>
        <dsp:cNvSpPr/>
      </dsp:nvSpPr>
      <dsp:spPr>
        <a:xfrm>
          <a:off x="79804" y="1615411"/>
          <a:ext cx="1388830" cy="134860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B3A6686-FB64-44D9-ABFD-D64D716C959E}">
      <dsp:nvSpPr>
        <dsp:cNvPr id="0" name=""/>
        <dsp:cNvSpPr/>
      </dsp:nvSpPr>
      <dsp:spPr>
        <a:xfrm>
          <a:off x="24994" y="2883855"/>
          <a:ext cx="1498450" cy="136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календарь природы, модель календаря природы</a:t>
          </a:r>
          <a:endParaRPr lang="ru-RU" sz="140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уголок цветов</a:t>
          </a:r>
          <a:endParaRPr lang="ru-RU" sz="140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картотека опытов</a:t>
          </a:r>
          <a:endParaRPr lang="ru-RU" sz="140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природный материал (шишки, камни, желуди, </a:t>
          </a: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мох)</a:t>
          </a:r>
          <a:endParaRPr lang="ru-RU" sz="140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игрушки (песочные наборы, резиновые </a:t>
          </a: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игрушки)</a:t>
          </a:r>
          <a:endParaRPr lang="ru-RU" sz="140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полочка «Умная книга»</a:t>
          </a:r>
          <a:endParaRPr lang="ru-RU" sz="140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24994" y="2883855"/>
        <a:ext cx="1498450" cy="1364330"/>
      </dsp:txXfrm>
    </dsp:sp>
    <dsp:sp modelId="{856D00E6-0703-45FC-8A2C-56C2E06F5359}">
      <dsp:nvSpPr>
        <dsp:cNvPr id="0" name=""/>
        <dsp:cNvSpPr/>
      </dsp:nvSpPr>
      <dsp:spPr>
        <a:xfrm>
          <a:off x="6453" y="1224421"/>
          <a:ext cx="1467022" cy="472844"/>
        </a:xfrm>
        <a:prstGeom prst="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«Уголок природы»</a:t>
          </a:r>
          <a:endParaRPr lang="ru-RU" sz="140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6453" y="1224421"/>
        <a:ext cx="1467022" cy="472844"/>
      </dsp:txXfrm>
    </dsp:sp>
    <dsp:sp modelId="{D08E4C7A-AC5C-42A6-8523-CDFA94B7D3B2}">
      <dsp:nvSpPr>
        <dsp:cNvPr id="0" name=""/>
        <dsp:cNvSpPr/>
      </dsp:nvSpPr>
      <dsp:spPr>
        <a:xfrm>
          <a:off x="1826701" y="1607546"/>
          <a:ext cx="0" cy="2640640"/>
        </a:xfrm>
        <a:prstGeom prst="line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1F17E7C-EED8-4B7D-9517-D1B9CE950FEE}">
      <dsp:nvSpPr>
        <dsp:cNvPr id="0" name=""/>
        <dsp:cNvSpPr/>
      </dsp:nvSpPr>
      <dsp:spPr>
        <a:xfrm>
          <a:off x="1871151" y="1697973"/>
          <a:ext cx="1631819" cy="149209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4013584-AE09-4E23-B36E-01B881952075}">
      <dsp:nvSpPr>
        <dsp:cNvPr id="0" name=""/>
        <dsp:cNvSpPr/>
      </dsp:nvSpPr>
      <dsp:spPr>
        <a:xfrm>
          <a:off x="1798126" y="3112381"/>
          <a:ext cx="1676317" cy="136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контейнеры для выращивания рассады; 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семена цветов, овощных и злаковых культур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инструмент для полива, рыхления, ухода за растениями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емкости для "Огорода на подоконнике" (лейки; ведра; пластиковые бутылки)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1798126" y="3112381"/>
        <a:ext cx="1676317" cy="1364330"/>
      </dsp:txXfrm>
    </dsp:sp>
    <dsp:sp modelId="{719FEA0E-1E45-4515-82D5-FEDCEFF563A9}">
      <dsp:nvSpPr>
        <dsp:cNvPr id="0" name=""/>
        <dsp:cNvSpPr/>
      </dsp:nvSpPr>
      <dsp:spPr>
        <a:xfrm>
          <a:off x="1826701" y="1224421"/>
          <a:ext cx="1467022" cy="472844"/>
        </a:xfrm>
        <a:prstGeom prst="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«Огород на подоконнике»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1826701" y="1224421"/>
        <a:ext cx="1467022" cy="472844"/>
      </dsp:txXfrm>
    </dsp:sp>
    <dsp:sp modelId="{5A939799-B55A-4279-B6CF-16E24AAEA05B}">
      <dsp:nvSpPr>
        <dsp:cNvPr id="0" name=""/>
        <dsp:cNvSpPr/>
      </dsp:nvSpPr>
      <dsp:spPr>
        <a:xfrm>
          <a:off x="3665490" y="1607546"/>
          <a:ext cx="0" cy="2640640"/>
        </a:xfrm>
        <a:prstGeom prst="line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4DF8E4E-C2E2-4E69-9D3D-FEFF878C268E}">
      <dsp:nvSpPr>
        <dsp:cNvPr id="0" name=""/>
        <dsp:cNvSpPr/>
      </dsp:nvSpPr>
      <dsp:spPr>
        <a:xfrm>
          <a:off x="3700503" y="1607057"/>
          <a:ext cx="1501533" cy="148896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39AAE096-9EE7-43C4-BCDA-C4D61F941621}">
      <dsp:nvSpPr>
        <dsp:cNvPr id="0" name=""/>
        <dsp:cNvSpPr/>
      </dsp:nvSpPr>
      <dsp:spPr>
        <a:xfrm>
          <a:off x="3751493" y="3243820"/>
          <a:ext cx="1388830" cy="136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организована на территории ДОУ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3751493" y="3243820"/>
        <a:ext cx="1388830" cy="1364330"/>
      </dsp:txXfrm>
    </dsp:sp>
    <dsp:sp modelId="{CD1BD1F3-38C9-4F69-9535-966B071C7145}">
      <dsp:nvSpPr>
        <dsp:cNvPr id="0" name=""/>
        <dsp:cNvSpPr/>
      </dsp:nvSpPr>
      <dsp:spPr>
        <a:xfrm>
          <a:off x="3665490" y="1224421"/>
          <a:ext cx="1467022" cy="472844"/>
        </a:xfrm>
        <a:prstGeom prst="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«Экологическая тропа»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3665490" y="1224421"/>
        <a:ext cx="1467022" cy="472844"/>
      </dsp:txXfrm>
    </dsp:sp>
    <dsp:sp modelId="{3EF2EA38-37A9-4920-B7CC-AF7D8AFBDD7A}">
      <dsp:nvSpPr>
        <dsp:cNvPr id="0" name=""/>
        <dsp:cNvSpPr/>
      </dsp:nvSpPr>
      <dsp:spPr>
        <a:xfrm>
          <a:off x="5430907" y="1607546"/>
          <a:ext cx="0" cy="2640640"/>
        </a:xfrm>
        <a:prstGeom prst="line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483F773-0EF5-4C2D-9233-9591BBC75A77}">
      <dsp:nvSpPr>
        <dsp:cNvPr id="0" name=""/>
        <dsp:cNvSpPr/>
      </dsp:nvSpPr>
      <dsp:spPr>
        <a:xfrm>
          <a:off x="5457108" y="1684047"/>
          <a:ext cx="1483131" cy="121132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9DE9CD6-0BFE-4E5C-AFEB-580968E4F6FA}">
      <dsp:nvSpPr>
        <dsp:cNvPr id="0" name=""/>
        <dsp:cNvSpPr/>
      </dsp:nvSpPr>
      <dsp:spPr>
        <a:xfrm>
          <a:off x="5416887" y="2883855"/>
          <a:ext cx="1563572" cy="136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грядки на территории ДОУ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детский садовый инвентарь: лейки, ведра, перчатки, лопатки,грабельки, рыхлители, ящики для рассады.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5416887" y="2883855"/>
        <a:ext cx="1563572" cy="1364330"/>
      </dsp:txXfrm>
    </dsp:sp>
    <dsp:sp modelId="{ABE1401F-41DC-4733-B468-C7F7D643667A}">
      <dsp:nvSpPr>
        <dsp:cNvPr id="0" name=""/>
        <dsp:cNvSpPr/>
      </dsp:nvSpPr>
      <dsp:spPr>
        <a:xfrm>
          <a:off x="5430907" y="1224421"/>
          <a:ext cx="1467022" cy="472844"/>
        </a:xfrm>
        <a:prstGeom prst="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«Чудеса на грядках»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5430907" y="1224421"/>
        <a:ext cx="1467022" cy="472844"/>
      </dsp:txXfrm>
    </dsp:sp>
    <dsp:sp modelId="{2A07267B-FFC3-448A-864A-9AB473A626AF}">
      <dsp:nvSpPr>
        <dsp:cNvPr id="0" name=""/>
        <dsp:cNvSpPr/>
      </dsp:nvSpPr>
      <dsp:spPr>
        <a:xfrm>
          <a:off x="7213324" y="1607546"/>
          <a:ext cx="0" cy="2640640"/>
        </a:xfrm>
        <a:prstGeom prst="line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9986664-9E6A-4347-96EF-5CFF9F13A566}">
      <dsp:nvSpPr>
        <dsp:cNvPr id="0" name=""/>
        <dsp:cNvSpPr/>
      </dsp:nvSpPr>
      <dsp:spPr>
        <a:xfrm>
          <a:off x="7241066" y="1679062"/>
          <a:ext cx="1388830" cy="118828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rgbClr val="F79646">
              <a:lumMod val="60000"/>
              <a:lumOff val="40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A3C2DA9D-9137-406C-82E7-69B1C49E1427}">
      <dsp:nvSpPr>
        <dsp:cNvPr id="0" name=""/>
        <dsp:cNvSpPr/>
      </dsp:nvSpPr>
      <dsp:spPr>
        <a:xfrm>
          <a:off x="7286675" y="2883855"/>
          <a:ext cx="1388830" cy="136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на территории МБДОУ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7286675" y="2883855"/>
        <a:ext cx="1388830" cy="1364330"/>
      </dsp:txXfrm>
    </dsp:sp>
    <dsp:sp modelId="{E443BB9D-D73A-4782-A55B-BCAE6D2D013F}">
      <dsp:nvSpPr>
        <dsp:cNvPr id="0" name=""/>
        <dsp:cNvSpPr/>
      </dsp:nvSpPr>
      <dsp:spPr>
        <a:xfrm>
          <a:off x="7213324" y="1224421"/>
          <a:ext cx="1467022" cy="472844"/>
        </a:xfrm>
        <a:prstGeom prst="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Цветники </a:t>
          </a:r>
          <a:endParaRPr lang="ru-RU" sz="1400" kern="1200" dirty="0" smtClean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7213324" y="1224421"/>
        <a:ext cx="1467022" cy="47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972EC-0AA9-4EFF-8039-D8E3E579B4C9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CAD66-6C50-423F-8DC4-956231C5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0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2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5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5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2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4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69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8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7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1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87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6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5E89-D31C-4AB9-8645-EB22F438A44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1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052275"/>
            <a:ext cx="6397512" cy="1584176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ПРОГРАММА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кружка по экологическому воспитанию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ЮНЫЙ ЭКОЛОГ»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3636451"/>
            <a:ext cx="6408712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4-7 лет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71800" y="218542"/>
            <a:ext cx="6162799" cy="758512"/>
            <a:chOff x="2771800" y="218542"/>
            <a:chExt cx="6162799" cy="7585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771800" y="218542"/>
              <a:ext cx="6162799" cy="73866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5882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altLang="ru-RU" sz="1400" b="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Муниципальное бюджетное </a:t>
              </a:r>
            </a:p>
            <a:p>
              <a:pPr algn="ctr">
                <a:spcBef>
                  <a:spcPct val="0"/>
                </a:spcBef>
              </a:pPr>
              <a:r>
                <a:rPr lang="ru-RU" altLang="ru-RU" sz="1400" b="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дошкольное образовательное учреждение</a:t>
              </a:r>
              <a:endParaRPr lang="ru-RU" altLang="ru-RU" sz="1100" b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ru-RU" altLang="ru-RU" sz="1400" b="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«Центр развития ребенка — детский сад № 28 «огонек»</a:t>
              </a:r>
              <a:endParaRPr lang="ru-RU" altLang="ru-RU" sz="1400" b="0" dirty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 descr="&quot;Ð¦ÐµÐ½ÑÑ ÑÐ°Ð·Ð²Ð¸ÑÐ¸Ñ ÑÐµÐ±ÐµÐ½ÐºÐ° â Ð´ÐµÑÑÐºÐ¸Ð¹ ÑÐ°Ð´ â 28 &quot;ÐÐ³Ð¾Ð½ÑÐº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747"/>
            <a:stretch/>
          </p:blipFill>
          <p:spPr bwMode="auto">
            <a:xfrm>
              <a:off x="2771800" y="225616"/>
              <a:ext cx="867044" cy="75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矩形 3"/>
          <p:cNvSpPr/>
          <p:nvPr/>
        </p:nvSpPr>
        <p:spPr>
          <a:xfrm>
            <a:off x="6228184" y="4481963"/>
            <a:ext cx="273630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МАВРИНА Ирина Николаевна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воспитатель 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квалификационной категории</a:t>
            </a:r>
          </a:p>
        </p:txBody>
      </p:sp>
      <p:sp>
        <p:nvSpPr>
          <p:cNvPr id="9" name="矩形 4"/>
          <p:cNvSpPr/>
          <p:nvPr/>
        </p:nvSpPr>
        <p:spPr>
          <a:xfrm>
            <a:off x="5350721" y="6237312"/>
            <a:ext cx="113877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zh-CN" sz="1400" b="0" dirty="0" smtClean="0">
                <a:solidFill>
                  <a:srgbClr val="303C18"/>
                </a:solidFill>
                <a:latin typeface="+mn-lt"/>
                <a:cs typeface="Arial" pitchFamily="34" charset="0"/>
              </a:rPr>
              <a:t>Бердск-2017</a:t>
            </a:r>
            <a:endParaRPr lang="zh-CN" altLang="en-US" sz="1400" b="0" dirty="0">
              <a:solidFill>
                <a:srgbClr val="303C18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4"/>
    </mc:Choice>
    <mc:Fallback xmlns="">
      <p:transition spd="slow" advTm="16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9178"/>
            <a:ext cx="3131840" cy="243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Развивающая предметно-пространственная среда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5032646"/>
              </p:ext>
            </p:extLst>
          </p:nvPr>
        </p:nvGraphicFramePr>
        <p:xfrm>
          <a:off x="367444" y="21744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110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2"/>
    </mc:Choice>
    <mc:Fallback xmlns="">
      <p:transition spd="slow" advTm="909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1" y="188640"/>
            <a:ext cx="8507288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Учебно-тематический план работы кружка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Юный эколог»,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средней группе (4 – 5 лет) /фрагмент/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02900"/>
              </p:ext>
            </p:extLst>
          </p:nvPr>
        </p:nvGraphicFramePr>
        <p:xfrm>
          <a:off x="457199" y="980728"/>
          <a:ext cx="8507289" cy="51234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2882"/>
                <a:gridCol w="4411080"/>
                <a:gridCol w="1084692"/>
                <a:gridCol w="795441"/>
                <a:gridCol w="795441"/>
                <a:gridCol w="867753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п/п</a:t>
                      </a:r>
                    </a:p>
                    <a:p>
                      <a:pPr algn="ctr"/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Наименование</a:t>
                      </a:r>
                      <a:r>
                        <a:rPr lang="ru-RU" sz="1400" b="1" baseline="0" dirty="0" smtClean="0">
                          <a:latin typeface="+mn-lt"/>
                        </a:rPr>
                        <a:t> </a:t>
                      </a:r>
                      <a:r>
                        <a:rPr lang="ru-RU" sz="1400" b="1" dirty="0" smtClean="0">
                          <a:latin typeface="+mn-lt"/>
                        </a:rPr>
                        <a:t>разделов и тем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Количество часов /мин/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Теория </a:t>
                      </a:r>
                      <a:endParaRPr lang="ru-RU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  занятий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Продолжит. 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«Растут ли цветы на нашем участке?»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«Все цветы разные»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«Красивые цветы можно поставить в вазу»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«Как ухаживать за букетом»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ситуация «Фрукты и овощи»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Комплексное занятие. Изготовление пособия для игры «Вершки и корешки»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ситуация «Что растет в лесу?»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стихов, рассказов про лес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«Как узнать ель?» «Что находится в шишках ели?»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57198" y="6144548"/>
            <a:ext cx="8488999" cy="6192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Учебно-тематическое 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разработано для детей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средней группы,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подготовительной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4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2"/>
    </mc:Choice>
    <mc:Fallback xmlns="">
      <p:transition spd="slow" advTm="909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94679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Календарно-тематический план кружка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«Юный эколог»,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средней группе (4 – 5 лет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) /фрагмент/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38729"/>
              </p:ext>
            </p:extLst>
          </p:nvPr>
        </p:nvGraphicFramePr>
        <p:xfrm>
          <a:off x="251520" y="980728"/>
          <a:ext cx="8694678" cy="499762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4056"/>
                <a:gridCol w="576064"/>
                <a:gridCol w="1296144"/>
                <a:gridCol w="4752528"/>
                <a:gridCol w="1565886"/>
              </a:tblGrid>
              <a:tr h="370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сяц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ru-RU" sz="13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Тема.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Программное содержание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 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(пособие, стр.)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069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октябрь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«Растут ли цветы на нашем участке?» 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Уточнить представления детей о том, что, кроме деревьев и кустарников, на территории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д/сада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растут цветы (цветущие травянистые растения), разные по окраске, названиям, но все красивые; на них приятно смотреть, рядом с ними приятно находиться. 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«Юный эколог» С.Н. Николаева «Система работы в средней группе детского сада»,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с9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ноябрь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ситуация «Фрукты и овощи»</a:t>
                      </a:r>
                      <a:endParaRPr lang="ru-RU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Уточнить представления детей о фруктах и овощах: названиях, форме, цвете, вкусе, запахе,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твердости (мягкости);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рассказать о некоторых способах употребления фруктов в пищу; развивать речь, сенсорные способности; формировать умение объединять плоды по сходному признаку. 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«Юный эколог» С.Н. Николаева «Система работы в средней группе детского сада»,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с20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58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Комплексное занятие. Изготовление пособия для игры «Вершки и корешки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Расширять представления детей об овощах и фруктах: местах их произрастания (огород, сад), что овощи растут на грядке в земле, а фрукты созревают на деревьях и кустах, у всех овощных и плодовых растений есть в земле корни; упражнять в наклеивании готовых форм; развивать умение ориентироваться на листе бумаги, составлять целое из частей. 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«Юный эколог» С.Н. Николаева «Система работы в средней группе детского сада»,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с22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141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январь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ситуация: «Кто живет в лесу?»</a:t>
                      </a:r>
                      <a:endParaRPr lang="ru-RU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Расширять представления детей о лесе – в лесу живут разные животные (заяц, еж, белка, лиса, волк, медведь); все они могут жить в лесу, потому что находят там пищу; учить детей различать этих животных по особенностям внешнего вида. 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«Юный эколог» С.Н. Николаева «Система работы в средней группе детского сада»,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с28 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3230" y="6064353"/>
            <a:ext cx="8712968" cy="6192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Календарно-тематическое планирование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разработано для детей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средней группы,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подготовительной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8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2"/>
    </mc:Choice>
    <mc:Fallback xmlns="">
      <p:transition spd="slow" advTm="90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Актуальность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12625601"/>
              </p:ext>
            </p:extLst>
          </p:nvPr>
        </p:nvGraphicFramePr>
        <p:xfrm>
          <a:off x="251520" y="980728"/>
          <a:ext cx="86764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32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2"/>
    </mc:Choice>
    <mc:Fallback xmlns="">
      <p:transition spd="slow" advTm="9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00" y="600162"/>
            <a:ext cx="8229600" cy="3175622"/>
          </a:xfrm>
          <a:solidFill>
            <a:srgbClr val="CCFF99">
              <a:alpha val="74902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Природа </a:t>
            </a:r>
            <a:r>
              <a:rPr lang="ru-RU" sz="1600" dirty="0" smtClean="0"/>
              <a:t>планеты - это </a:t>
            </a:r>
            <a:r>
              <a:rPr lang="ru-RU" sz="1600" dirty="0"/>
              <a:t>уникальная ценность для всего человечества. Ее воспитательное значение нельзя переоценить.   Общаясь с живой природой, ребенок становится чище, добрее, мягче; в нем пробуждаются лучшие </a:t>
            </a:r>
            <a:r>
              <a:rPr lang="ru-RU" sz="1600" dirty="0" smtClean="0"/>
              <a:t>человеческие </a:t>
            </a:r>
            <a:r>
              <a:rPr lang="ru-RU" sz="1600" dirty="0"/>
              <a:t>качества</a:t>
            </a:r>
            <a:r>
              <a:rPr lang="ru-RU" sz="16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Потребность в красоте и доброте, наблюдении и понимании отмечается у ребенка с первых дней его жизни.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Мир огромен, а ребенок еще очень мал, и опыт его ограничен. Поэтому нужно знакомить его с природой </a:t>
            </a:r>
            <a:r>
              <a:rPr lang="ru-RU" sz="1600" dirty="0" smtClean="0"/>
              <a:t>постепенно. Начиная </a:t>
            </a:r>
            <a:r>
              <a:rPr lang="ru-RU" sz="1600" dirty="0"/>
              <a:t>со старшей </a:t>
            </a:r>
            <a:r>
              <a:rPr lang="ru-RU" sz="1600" dirty="0" smtClean="0"/>
              <a:t>группы, нужно </a:t>
            </a:r>
            <a:r>
              <a:rPr lang="ru-RU" sz="1600" dirty="0"/>
              <a:t>обучать ребенка общаться с природой, и с воспитательной, и образовательной целью</a:t>
            </a:r>
            <a:r>
              <a:rPr lang="ru-RU" sz="16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В основу программы кружка по экологическому воспитанию «Юный </a:t>
            </a:r>
            <a:r>
              <a:rPr lang="ru-RU" sz="1600" dirty="0" smtClean="0"/>
              <a:t>эколог</a:t>
            </a:r>
            <a:r>
              <a:rPr lang="ru-RU" sz="1600" dirty="0"/>
              <a:t>», легла программа С.Н. Николаевой «Юный эколог» , которая </a:t>
            </a:r>
            <a:r>
              <a:rPr lang="ru-RU" sz="1600" dirty="0" smtClean="0"/>
              <a:t>предполагает </a:t>
            </a:r>
            <a:r>
              <a:rPr lang="ru-RU" sz="1600" dirty="0"/>
              <a:t>формирование у детей осознанно – правильного отношения к </a:t>
            </a:r>
            <a:r>
              <a:rPr lang="ru-RU" sz="1600" dirty="0" smtClean="0"/>
              <a:t>природным </a:t>
            </a:r>
            <a:r>
              <a:rPr lang="ru-RU" sz="1600" dirty="0"/>
              <a:t>явлениям и объектам, которые окружают их, и с которыми они </a:t>
            </a:r>
            <a:r>
              <a:rPr lang="ru-RU" sz="1600" dirty="0" smtClean="0"/>
              <a:t>знакомятся </a:t>
            </a:r>
            <a:r>
              <a:rPr lang="ru-RU" sz="1600" dirty="0"/>
              <a:t>в дошкольном детстве.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  <a:p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9400" y="87992"/>
            <a:ext cx="3782560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Целеполагание 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9400" y="4581128"/>
            <a:ext cx="8229600" cy="2081686"/>
          </a:xfrm>
          <a:prstGeom prst="rect">
            <a:avLst/>
          </a:prstGeom>
          <a:solidFill>
            <a:srgbClr val="CCFF99">
              <a:alpha val="74902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начал экологической культуры: правильного отношения ребенка к природе, его окружающей, к себе и людям, как к части природы;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выработка у детей эмоционально-действенного отношения к окружающему миру, выражающегося в форме познавательного интереса, гуманистических и эстетических переживаний, практической готовности созидания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9933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9933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9933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993300"/>
              </a:solidFill>
            </a:endParaRPr>
          </a:p>
          <a:p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320" y="4091062"/>
            <a:ext cx="3788640" cy="49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Цели: 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3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0"/>
    </mc:Choice>
    <mc:Fallback xmlns="">
      <p:transition spd="slow" advTm="13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9178"/>
            <a:ext cx="3131840" cy="243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Задачи 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51561836"/>
              </p:ext>
            </p:extLst>
          </p:nvPr>
        </p:nvGraphicFramePr>
        <p:xfrm>
          <a:off x="457200" y="908720"/>
          <a:ext cx="86868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142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2"/>
    </mc:Choice>
    <mc:Fallback xmlns="">
      <p:transition spd="slow" advTm="90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230832" y="1124744"/>
            <a:ext cx="8507288" cy="5390012"/>
          </a:xfrm>
          <a:prstGeom prst="rect">
            <a:avLst/>
          </a:prstGeom>
          <a:solidFill>
            <a:srgbClr val="CCFF99">
              <a:alpha val="5098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17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 учитывает </a:t>
            </a:r>
            <a:r>
              <a:rPr lang="ru-RU" sz="17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принципы дошкольного образования, указанные в ФГОС </a:t>
            </a:r>
            <a:r>
              <a:rPr lang="ru-RU" sz="17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ДО</a:t>
            </a:r>
          </a:p>
          <a:p>
            <a:pPr marL="0" indent="0"/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 полноценное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проживание ребёнком всех этапов детства </a:t>
            </a:r>
            <a:endParaRPr lang="ru-RU" sz="1700" dirty="0" smtClean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/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 построение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образовательной деятельности на основе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индивидуальных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особенностей каждого ребенка, при котором сам ребенок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становится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активным в выборе содержания своего образования, становится субъектом образования (индивидуализация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ДО);</a:t>
            </a:r>
            <a:endParaRPr lang="ru-RU" sz="17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/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 содействие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marL="0" indent="0"/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 поддержка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инициативы детей в различных видах деятельности;</a:t>
            </a:r>
          </a:p>
          <a:p>
            <a:pPr marL="0" indent="0"/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 сотрудничество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детского сада с семьёй;</a:t>
            </a:r>
          </a:p>
          <a:p>
            <a:pPr marL="0" indent="0"/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 приобщение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детей к социокультурным нормам, традициям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семьи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общества и государства;</a:t>
            </a:r>
          </a:p>
          <a:p>
            <a:pPr marL="0" indent="0"/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 формирование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познавательных интересов и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познавательных действий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ребенка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различных видах деятельности;</a:t>
            </a:r>
          </a:p>
          <a:p>
            <a:pPr marL="0" indent="0"/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 возрастная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адекватность дошкольного образования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(соответствие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условий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требований, методов возрасту и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особенностям </a:t>
            </a: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развития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7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возрастные особенности </a:t>
            </a:r>
            <a:r>
              <a:rPr lang="ru-RU" sz="17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дошкольников: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анатомо-физиологические особенности</a:t>
            </a:r>
            <a:endParaRPr lang="ru-RU" sz="17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Tx/>
              <a:buChar char="-"/>
            </a:pPr>
            <a:r>
              <a:rPr lang="ru-RU" sz="17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развития психических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процессов возраста детей: 4-5 лет, </a:t>
            </a:r>
            <a:b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5-6 лет, 6-7 </a:t>
            </a:r>
            <a:r>
              <a:rPr lang="ru-RU" sz="17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лет</a:t>
            </a:r>
            <a:endParaRPr lang="ru-RU" sz="17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0832" y="274638"/>
            <a:ext cx="8507288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Принципы и подходы к формированию программы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48264" y="4369604"/>
            <a:ext cx="2195736" cy="3028614"/>
            <a:chOff x="6948264" y="4369604"/>
            <a:chExt cx="2195736" cy="3028614"/>
          </a:xfrm>
        </p:grpSpPr>
        <p:pic>
          <p:nvPicPr>
            <p:cNvPr id="14" name="Рисунок 13" descr="567856-(52).png"/>
            <p:cNvPicPr>
              <a:picLocks noChangeAspect="1"/>
            </p:cNvPicPr>
            <p:nvPr/>
          </p:nvPicPr>
          <p:blipFill rotWithShape="1">
            <a:blip r:embed="rId3" cstate="print"/>
            <a:srcRect t="13920" r="64999" b="47255"/>
            <a:stretch/>
          </p:blipFill>
          <p:spPr>
            <a:xfrm rot="20434634">
              <a:off x="7027129" y="4369604"/>
              <a:ext cx="995347" cy="1656184"/>
            </a:xfrm>
            <a:prstGeom prst="rect">
              <a:avLst/>
            </a:prstGeom>
          </p:spPr>
        </p:pic>
        <p:pic>
          <p:nvPicPr>
            <p:cNvPr id="13" name="Рисунок 12" descr="567856-(52)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778" b="81000" l="8667" r="66333"/>
                      </a14:imgEffect>
                    </a14:imgLayer>
                  </a14:imgProps>
                </a:ext>
              </a:extLst>
            </a:blip>
            <a:srcRect l="6194" t="41512" r="31866" b="916"/>
            <a:stretch/>
          </p:blipFill>
          <p:spPr>
            <a:xfrm>
              <a:off x="6948264" y="5390338"/>
              <a:ext cx="1440160" cy="2007880"/>
            </a:xfrm>
            <a:prstGeom prst="rect">
              <a:avLst/>
            </a:prstGeom>
          </p:spPr>
        </p:pic>
        <p:pic>
          <p:nvPicPr>
            <p:cNvPr id="12" name="Рисунок 11" descr="567856-(52)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778" b="81000" l="8667" r="66333"/>
                      </a14:imgEffect>
                    </a14:imgLayer>
                  </a14:imgProps>
                </a:ext>
              </a:extLst>
            </a:blip>
            <a:srcRect t="42575" r="36864" b="916"/>
            <a:stretch/>
          </p:blipFill>
          <p:spPr>
            <a:xfrm>
              <a:off x="7348517" y="4872749"/>
              <a:ext cx="1795483" cy="241051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952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9"/>
    </mc:Choice>
    <mc:Fallback xmlns="">
      <p:transition spd="slow" advTm="10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497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Планируемые результаты освоения программы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1520" y="935776"/>
            <a:ext cx="8712968" cy="2880320"/>
            <a:chOff x="1344" y="1680"/>
            <a:chExt cx="2928" cy="448"/>
          </a:xfrm>
        </p:grpSpPr>
        <p:sp>
          <p:nvSpPr>
            <p:cNvPr id="5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57200" y="923504"/>
            <a:ext cx="81416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СРЕДНЯЯ ГРУППА (4-5 ЛЕТ)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 Проявление </a:t>
            </a:r>
            <a:r>
              <a:rPr lang="ru-RU" sz="1400" dirty="0"/>
              <a:t>у детей экологического сознания, экологически </a:t>
            </a:r>
            <a:r>
              <a:rPr lang="ru-RU" sz="1400" dirty="0" smtClean="0"/>
              <a:t>правильного </a:t>
            </a:r>
            <a:r>
              <a:rPr lang="ru-RU" sz="1400" dirty="0"/>
              <a:t>поведения.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Сформированность </a:t>
            </a:r>
            <a:r>
              <a:rPr lang="ru-RU" sz="1400" dirty="0"/>
              <a:t>представлений о природе родного края, её многообразии, целостности живого организма, его потребностях, </a:t>
            </a:r>
            <a:r>
              <a:rPr lang="ru-RU" sz="1400" dirty="0" smtClean="0"/>
              <a:t>отличительных </a:t>
            </a:r>
            <a:r>
              <a:rPr lang="ru-RU" sz="1400" dirty="0"/>
              <a:t>особенностях, чертах приспособления к окружающей среде, </a:t>
            </a:r>
            <a:r>
              <a:rPr lang="ru-RU" sz="1400" dirty="0" smtClean="0"/>
              <a:t>образе </a:t>
            </a:r>
            <a:r>
              <a:rPr lang="ru-RU" sz="1400" dirty="0"/>
              <a:t>жизни.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Сформированность </a:t>
            </a:r>
            <a:r>
              <a:rPr lang="ru-RU" sz="1400" dirty="0"/>
              <a:t>представлений о взаимосвязях и </a:t>
            </a:r>
            <a:r>
              <a:rPr lang="ru-RU" sz="1400" dirty="0" smtClean="0"/>
              <a:t>взаимозависимости </a:t>
            </a:r>
            <a:r>
              <a:rPr lang="ru-RU" sz="1400" dirty="0"/>
              <a:t>всех компонентов природы: животных друг с другом, растений и животных, живой и неживой природы, человека и природы.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Усвоение </a:t>
            </a:r>
            <a:r>
              <a:rPr lang="ru-RU" sz="1400" dirty="0"/>
              <a:t>знаний о безопасном образе жизни, о необходимости обучения быть здоровыми, формирование поведенческих навыков </a:t>
            </a:r>
            <a:r>
              <a:rPr lang="ru-RU" sz="1400" dirty="0" smtClean="0"/>
              <a:t>здорового </a:t>
            </a:r>
            <a:r>
              <a:rPr lang="ru-RU" sz="1400" dirty="0"/>
              <a:t>образа жизни, умение применять для укрепления здоровья </a:t>
            </a:r>
            <a:r>
              <a:rPr lang="ru-RU" sz="1400" dirty="0" smtClean="0"/>
              <a:t>оздоровительную </a:t>
            </a:r>
            <a:r>
              <a:rPr lang="ru-RU" sz="1400" dirty="0"/>
              <a:t>силу природы своего края.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51520" y="3605156"/>
            <a:ext cx="8712968" cy="1259244"/>
            <a:chOff x="1344" y="1680"/>
            <a:chExt cx="2928" cy="448"/>
          </a:xfrm>
        </p:grpSpPr>
        <p:sp>
          <p:nvSpPr>
            <p:cNvPr id="9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57200" y="3642661"/>
            <a:ext cx="850728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defTabSz="179388"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СТАРШАЯ ГРУППА (5-6 ЛЕТ). </a:t>
            </a:r>
            <a:endParaRPr lang="ru-RU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Сформированность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стремления к исследованию объектов природы, - дети делают выводы, устанавливают причинно-следственные связи.  </a:t>
            </a:r>
          </a:p>
          <a:p>
            <a:pPr marL="285750" lvl="0" indent="-285750" algn="just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400" dirty="0" smtClean="0">
                <a:ea typeface="Calibri" panose="020F0502020204030204" pitchFamily="34" charset="0"/>
              </a:rPr>
              <a:t>Овладение </a:t>
            </a:r>
            <a:r>
              <a:rPr lang="ru-RU" sz="1400" dirty="0">
                <a:ea typeface="Calibri" panose="020F0502020204030204" pitchFamily="34" charset="0"/>
              </a:rPr>
              <a:t>навыками экологически безопасного поведения в природе</a:t>
            </a:r>
            <a:endParaRPr lang="ru-RU" sz="1400" dirty="0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24912" y="4874502"/>
            <a:ext cx="8712968" cy="1983498"/>
            <a:chOff x="1344" y="1680"/>
            <a:chExt cx="2928" cy="448"/>
          </a:xfr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14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pFill/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41072" y="4915915"/>
            <a:ext cx="8480648" cy="167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ПОДГОТОВИТЕЛЬНАЯ ГРУППА (6-7 ЛЕТ)  </a:t>
            </a:r>
            <a:endParaRPr lang="ru-RU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Сформированность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представлений о природе места проживания. </a:t>
            </a:r>
          </a:p>
          <a:p>
            <a:pPr marL="285750" lvl="0" indent="-285750" algn="just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представлений об основных группах животных и растений округа, среды обитания. </a:t>
            </a:r>
          </a:p>
          <a:p>
            <a:pPr marL="285750" lvl="0" indent="-285750" algn="just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Умение уверенно отличать и называть характерные признаки разных времен года, объяснить причины смены времен года.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Воспитание осознанно-бережного, экологически-целесообразного отношения к человеку, к растениям, к животным, к неживой природе, к миру, созданному трудом человека в месте его проживания. </a:t>
            </a:r>
            <a:endParaRPr lang="ru-RU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1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2"/>
    </mc:Choice>
    <mc:Fallback xmlns="">
      <p:transition spd="slow" advTm="909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9178"/>
            <a:ext cx="3131840" cy="243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Организация детской деятельности и режим кружка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261052"/>
              </p:ext>
            </p:extLst>
          </p:nvPr>
        </p:nvGraphicFramePr>
        <p:xfrm>
          <a:off x="179512" y="1556793"/>
          <a:ext cx="8497563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5373216"/>
            <a:ext cx="5365723" cy="98142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года, с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 детей средней группы, </a:t>
            </a: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включая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старшую 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подготовительную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4726885"/>
            <a:ext cx="5365723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Занятия проводятся 1 раз в неделю,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во 2-й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половине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дня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6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2"/>
    </mc:Choice>
    <mc:Fallback xmlns="">
      <p:transition spd="slow" advTm="90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991682"/>
              </p:ext>
            </p:extLst>
          </p:nvPr>
        </p:nvGraphicFramePr>
        <p:xfrm>
          <a:off x="251520" y="521984"/>
          <a:ext cx="8655367" cy="557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30808" y="260648"/>
            <a:ext cx="472922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Схема работы по программе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9178"/>
            <a:ext cx="3131840" cy="243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6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9178"/>
            <a:ext cx="3131840" cy="243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Формы взаимодействия с родителями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726140"/>
              </p:ext>
            </p:extLst>
          </p:nvPr>
        </p:nvGraphicFramePr>
        <p:xfrm>
          <a:off x="179512" y="1442207"/>
          <a:ext cx="849756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07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2"/>
    </mc:Choice>
    <mc:Fallback xmlns="">
      <p:transition spd="slow" advTm="909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23a8944744691c7a6fa3b9bbfe58208c2f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8|6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|1.6|1.8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1483</Words>
  <Application>Microsoft Office PowerPoint</Application>
  <PresentationFormat>Экран (4:3)</PresentationFormat>
  <Paragraphs>205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 Unicode MS</vt:lpstr>
      <vt:lpstr>SimSun</vt:lpstr>
      <vt:lpstr>Arial</vt:lpstr>
      <vt:lpstr>Calibri</vt:lpstr>
      <vt:lpstr>Times New Roman</vt:lpstr>
      <vt:lpstr>Wingdings</vt:lpstr>
      <vt:lpstr>Тема Office</vt:lpstr>
      <vt:lpstr>9_Тема Office</vt:lpstr>
      <vt:lpstr>РАБОЧАЯ ПРОГРАММА  кружка по экологическому воспитанию «ЮНЫЙ ЭКОЛОГ»</vt:lpstr>
      <vt:lpstr>Актуальность </vt:lpstr>
      <vt:lpstr>Целеполагание  </vt:lpstr>
      <vt:lpstr>Задачи </vt:lpstr>
      <vt:lpstr>Принципы и подходы к формированию программы</vt:lpstr>
      <vt:lpstr>Планируемые результаты освоения программы</vt:lpstr>
      <vt:lpstr>Организация детской деятельности и режим кружка</vt:lpstr>
      <vt:lpstr>Презентация PowerPoint</vt:lpstr>
      <vt:lpstr>Формы взаимодействия с родителями </vt:lpstr>
      <vt:lpstr>Развивающая предметно-пространственная среда</vt:lpstr>
      <vt:lpstr>Учебно-тематический план работы кружка «Юный эколог»,  в средней группе (4 – 5 лет) /фрагмент/</vt:lpstr>
      <vt:lpstr>Календарно-тематический план кружка «Юный эколог», в средней группе (4 – 5 лет) /фрагмент/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subject>Шаблон</dc:subject>
  <dc:creator/>
  <cp:keywords>шаблон, презентация, для детей</cp:keywords>
  <cp:lastModifiedBy>Пользователь</cp:lastModifiedBy>
  <cp:revision>120</cp:revision>
  <dcterms:created xsi:type="dcterms:W3CDTF">2014-02-27T12:12:54Z</dcterms:created>
  <dcterms:modified xsi:type="dcterms:W3CDTF">2020-04-27T17:36:09Z</dcterms:modified>
</cp:coreProperties>
</file>