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33CC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A9319896-32AA-4E32-829E-AF647249055C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0ED238-2031-4452-BC86-79074E979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24BE8-80BE-4A57-93CD-9B72721449F6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3DA8-9EBC-4381-85AB-2802EE951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5B8A-E68B-4D25-A30F-7444F179AEEA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91EA-7C72-468A-BE9E-1C3238DFF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6770-9123-4861-A9C0-3EB4347E7017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B8D3-5730-40D6-AD6C-F55FF5238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C5061-D96D-4334-B1F9-5F4C41CAAA66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8172F-99EC-4545-9405-E89A0C223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4897-8452-4EE5-AEE0-5869A73865F0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2E868-9633-41E4-BDF8-05A7DF3E9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CFB9-EF3B-4BF5-9BB2-1CDA0CE8273B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4D5495D-B6DF-47A7-A9DD-615EFAC67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10FC-D328-4CA7-BEA2-05D18B6F2410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9C24-0A4A-49EF-A105-EFB315544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79A6-8D87-435B-BAF4-8EEA5446F76E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2B28-59F1-48DF-94BA-89875D467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71DB058-CD8A-4D3B-B3EC-631F8C16DE37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BE11A80-3C5B-4872-B3E5-D279AE1E7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7C82D98-658A-4D1C-9B0E-45D03B792F53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4694CFD-8E55-46C2-9187-528606C51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B02C798-6749-4781-A160-CE104DDBBD23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62AAF4-D330-4E17-929B-C50407676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1" r:id="rId4"/>
    <p:sldLayoutId id="2147483855" r:id="rId5"/>
    <p:sldLayoutId id="2147483850" r:id="rId6"/>
    <p:sldLayoutId id="2147483849" r:id="rId7"/>
    <p:sldLayoutId id="2147483856" r:id="rId8"/>
    <p:sldLayoutId id="2147483857" r:id="rId9"/>
    <p:sldLayoutId id="2147483848" r:id="rId10"/>
    <p:sldLayoutId id="2147483847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" descr="070050_1385524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2068512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4565" y="332656"/>
            <a:ext cx="4464496" cy="115212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 Поход в лес 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82" y="2052711"/>
            <a:ext cx="7887529" cy="16090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Воспитатели: Карташова Т.М.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Маврина И. Н.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№8 «Веснушки»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13316" name="Picture 4" descr="070050_1385524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46098"/>
            <a:ext cx="352742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070050_1385524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789363"/>
            <a:ext cx="2068512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070050_1385524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0"/>
            <a:ext cx="16891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070050_1385524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213100"/>
            <a:ext cx="206851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smailikai.com/paveiksliukai/saulutes/saulute_0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06" y="3789363"/>
            <a:ext cx="4191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888" y="5970588"/>
            <a:ext cx="230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Сентябрь 2015года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89" y="482425"/>
            <a:ext cx="3173210" cy="2424268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200" i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Мы собираемся в поход</a:t>
            </a:r>
            <a:br>
              <a:rPr lang="ru-RU" sz="2200" i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200" i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Отправиться с утра,</a:t>
            </a:r>
            <a:br>
              <a:rPr lang="ru-RU" sz="2200" i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200" i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Нас в путь далекий уведет</a:t>
            </a:r>
            <a:br>
              <a:rPr lang="ru-RU" sz="2200" i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200" i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дорога со двора.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3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836613"/>
            <a:ext cx="4292600" cy="2592387"/>
          </a:xfrm>
        </p:spPr>
      </p:pic>
      <p:pic>
        <p:nvPicPr>
          <p:cNvPr id="1433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2638" y="2924175"/>
            <a:ext cx="4356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811463"/>
            <a:ext cx="363696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7100" y="4938713"/>
            <a:ext cx="30607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amudra.ru/wp-content/uploads/2014/06/3a5a206b3ed6-280x19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38959"/>
            <a:ext cx="2667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5148263" y="1125538"/>
            <a:ext cx="3563937" cy="19240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200" b="1" i="1" smtClean="0">
                <a:solidFill>
                  <a:srgbClr val="002060"/>
                </a:solidFill>
              </a:rPr>
              <a:t>Чтоб любые два узла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200" b="1" i="1" smtClean="0">
                <a:solidFill>
                  <a:srgbClr val="002060"/>
                </a:solidFill>
              </a:rPr>
              <a:t>Связывались ловко,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200" b="1" i="1" smtClean="0">
                <a:solidFill>
                  <a:srgbClr val="002060"/>
                </a:solidFill>
              </a:rPr>
              <a:t>Вся команда бы взяла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200" b="1" i="1" smtClean="0">
                <a:solidFill>
                  <a:srgbClr val="002060"/>
                </a:solidFill>
              </a:rPr>
              <a:t>Прочные верёвки.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4664"/>
            <a:ext cx="4017967" cy="226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431" y="2666306"/>
            <a:ext cx="3976982" cy="22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725" y="4254500"/>
            <a:ext cx="37068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54.radikal.ru/i146/1008/1c/3b4a5a6a2e5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8" y="4765602"/>
            <a:ext cx="3170300" cy="20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331641" y="333375"/>
            <a:ext cx="4608512" cy="339883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Справимся со всем отважно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Всё преодолеем на пути.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Наш туристический поход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Нам здоровье принесёт.</a:t>
            </a:r>
          </a:p>
          <a:p>
            <a:pPr marL="0" indent="0" eaLnBrk="1" hangingPunct="1"/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" y="3197412"/>
            <a:ext cx="3563791" cy="231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4473575"/>
            <a:ext cx="290195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355975"/>
            <a:ext cx="358933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g0.liveinternet.ru/images/attach/b/4/103/44/103044974_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404664"/>
            <a:ext cx="2529432" cy="279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7451">
            <a:off x="6102350" y="2638425"/>
            <a:ext cx="29749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979613" y="2205038"/>
            <a:ext cx="4752975" cy="18002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200" b="1" i="1" smtClean="0">
                <a:solidFill>
                  <a:srgbClr val="E90062"/>
                </a:solidFill>
              </a:rPr>
              <a:t>Мы в корзину для прогулок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200" b="1" i="1" smtClean="0">
                <a:solidFill>
                  <a:srgbClr val="E90062"/>
                </a:solidFill>
              </a:rPr>
              <a:t>Положили свежих булок,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200" b="1" i="1" smtClean="0">
                <a:solidFill>
                  <a:srgbClr val="E90062"/>
                </a:solidFill>
              </a:rPr>
              <a:t>Колбасу и бутерброды -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200" b="1" i="1" smtClean="0">
                <a:solidFill>
                  <a:srgbClr val="E90062"/>
                </a:solidFill>
              </a:rPr>
              <a:t>Будет праздник на природе!</a:t>
            </a:r>
          </a:p>
          <a:p>
            <a:pPr marL="0" indent="0" eaLnBrk="1" hangingPunct="1"/>
            <a:endParaRPr lang="ru-RU" sz="2800" b="1" smtClean="0"/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43876">
            <a:off x="5699125" y="636588"/>
            <a:ext cx="2759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08688">
            <a:off x="198438" y="720725"/>
            <a:ext cx="296545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09895">
            <a:off x="4362450" y="4467225"/>
            <a:ext cx="337661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19737">
            <a:off x="350838" y="4233863"/>
            <a:ext cx="34845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1.bp.blogspot.com/-AgcHuZ7EBjo/Ulad1238JVI/AAAAAAAAI8c/AhUCq4vMUCw/s320/a88a31a7d4_200p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79" y="2026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1913" y="6858000"/>
            <a:ext cx="8229601" cy="352425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628650" y="404813"/>
            <a:ext cx="5834063" cy="4319587"/>
          </a:xfrm>
        </p:spPr>
        <p:txBody>
          <a:bodyPr/>
          <a:lstStyle/>
          <a:p>
            <a:pPr marL="63500" indent="0" eaLnBrk="1" hangingPunct="1"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Приятно нам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Идти домой,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Прощаться всем пора.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Вернулись мы,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С похода мы,</a:t>
            </a:r>
          </a:p>
          <a:p>
            <a:pPr marL="63500" indent="0" eaLnBrk="1" hangingPunct="1"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Встречайте нас «Ура!»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 smtClean="0">
              <a:solidFill>
                <a:srgbClr val="7030A0"/>
              </a:solidFill>
            </a:endParaRPr>
          </a:p>
          <a:p>
            <a:pPr marL="63500" indent="0" eaLnBrk="1" hangingPunct="1"/>
            <a:endParaRPr lang="ru-RU" dirty="0" smtClean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917950"/>
            <a:ext cx="4356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vsedlyavas.tk/images/de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2934841" cy="260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070050_13855248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3639535"/>
            <a:ext cx="2160240" cy="288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399032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122" name="Picture 2" descr="http://www.asdou1.ru/wp-content/uploads/2014/09/%D1%82%D1%83%D1%80%D0%B8%D1%81%D1%82%D1%8B_700x3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120</TotalTime>
  <Words>100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 Поход в лес </vt:lpstr>
      <vt:lpstr>Мы собираемся в поход Отправиться с утра, Нас в путь далекий уведет дорога со двора.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 в лес</dc:title>
  <dc:creator>Home</dc:creator>
  <cp:lastModifiedBy>Administrator</cp:lastModifiedBy>
  <cp:revision>10</cp:revision>
  <dcterms:created xsi:type="dcterms:W3CDTF">2015-09-22T15:43:58Z</dcterms:created>
  <dcterms:modified xsi:type="dcterms:W3CDTF">2015-09-30T12:11:56Z</dcterms:modified>
</cp:coreProperties>
</file>