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56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75" y="-1905"/>
            <a:ext cx="9112250" cy="689673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651568" y="1463040"/>
            <a:ext cx="1839595" cy="8299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ru-RU" altLang="en-US" sz="48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Акция </a:t>
            </a:r>
            <a:endParaRPr lang="ru-RU" altLang="en-US" sz="48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66203" y="2292985"/>
            <a:ext cx="6518275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ru-RU" altLang="en-US" sz="72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«Сердечная </a:t>
            </a:r>
            <a:endParaRPr lang="ru-RU" altLang="en-US" sz="7200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altLang="en-US" sz="72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благодарность»</a:t>
            </a:r>
            <a:endParaRPr lang="ru-RU" altLang="en-US" sz="7200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26928" y="5280025"/>
            <a:ext cx="3007995" cy="46037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ru-RU" altLang="en-US" sz="2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8 группа «Веснушки»</a:t>
            </a:r>
            <a:endParaRPr lang="ru-RU" altLang="en-US" sz="24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75" y="-1905"/>
            <a:ext cx="9112250" cy="6896735"/>
          </a:xfrm>
          <a:prstGeom prst="rect">
            <a:avLst/>
          </a:prstGeom>
        </p:spPr>
      </p:pic>
      <p:pic>
        <p:nvPicPr>
          <p:cNvPr id="7" name="Изображение 6" descr="IMG-20200607-WA00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575" y="822325"/>
            <a:ext cx="3735070" cy="4980305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8" name="Изображение 7" descr="IMG-20200607-WA00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40000">
            <a:off x="5262880" y="384810"/>
            <a:ext cx="2821940" cy="3763645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9" name="Текстовое поле 8"/>
          <p:cNvSpPr txBox="1"/>
          <p:nvPr/>
        </p:nvSpPr>
        <p:spPr>
          <a:xfrm>
            <a:off x="5375910" y="4745355"/>
            <a:ext cx="27260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Лера Алмаева</a:t>
            </a:r>
            <a:endParaRPr lang="ru-RU" altLang="en-US" sz="32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75" y="-1905"/>
            <a:ext cx="9112250" cy="689673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652203" y="1203960"/>
            <a:ext cx="1839595" cy="8299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ru-RU" altLang="en-US" sz="48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Акция </a:t>
            </a:r>
            <a:endParaRPr lang="ru-RU" altLang="en-US" sz="48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9008" y="2203450"/>
            <a:ext cx="7245985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ru-RU" altLang="en-US" sz="72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«Испеки пирог </a:t>
            </a:r>
            <a:endParaRPr lang="ru-RU" altLang="en-US" sz="7200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altLang="en-US" sz="72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и скажи спасибо»</a:t>
            </a:r>
            <a:endParaRPr lang="ru-RU" altLang="en-US" sz="7200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26928" y="5280025"/>
            <a:ext cx="3007995" cy="46037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ru-RU" altLang="en-US" sz="24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8 группа «Веснушки»</a:t>
            </a:r>
            <a:endParaRPr lang="ru-RU" altLang="en-US" sz="24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75" y="-1905"/>
            <a:ext cx="9112250" cy="6896735"/>
          </a:xfrm>
          <a:prstGeom prst="rect">
            <a:avLst/>
          </a:prstGeom>
        </p:spPr>
      </p:pic>
      <p:pic>
        <p:nvPicPr>
          <p:cNvPr id="2" name="Изображение 1" descr="IMG-20200606-WA00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930" y="845820"/>
            <a:ext cx="3269615" cy="4374515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4" name="Изображение 3" descr="IMG-20200606-WA00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20000">
            <a:off x="1047750" y="682625"/>
            <a:ext cx="2397125" cy="320675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3" name="Изображение 2" descr="IMG-20200606-WA000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80000">
            <a:off x="5711190" y="3345815"/>
            <a:ext cx="2157095" cy="2886075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1413510" y="5323840"/>
            <a:ext cx="290195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ru-RU" alt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Лиза Булгакова</a:t>
            </a:r>
            <a:endParaRPr lang="ru-RU" altLang="en-US" sz="3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WPS Presentation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Вадим и Света</cp:lastModifiedBy>
  <cp:revision>2</cp:revision>
  <dcterms:created xsi:type="dcterms:W3CDTF">2020-06-09T08:22:00Z</dcterms:created>
  <dcterms:modified xsi:type="dcterms:W3CDTF">2020-06-09T08:26:44Z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1049-11.2.0.9396</vt:lpwstr>
  </property>
</Properties>
</file>