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7" r:id="rId3"/>
    <p:sldId id="256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E28AB-81A0-46C0-A3BB-4ABCF45025CB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00C01-FA81-4C18-8833-E13D358E41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58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>
              <a:defRPr/>
            </a:pPr>
            <a:fld id="{1A085051-11F3-4A59-B841-4A7E865D339F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>
              <a:defRPr/>
            </a:pPr>
            <a:fld id="{1A085051-11F3-4A59-B841-4A7E865D339F}" type="slidenum">
              <a:rPr lang="ru-RU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12</a:t>
            </a:fld>
            <a:endParaRPr lang="ru-RU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085051-11F3-4A59-B841-4A7E865D339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ACE6D-4DA6-4098-B09A-1303E7FB4D1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59DF-B6F1-4F66-8570-C9ED14E336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6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F5DAA-CC89-490F-993D-D7DF69CEF9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AC16-87D0-4C09-8348-93A0469F46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22BB-2541-42FD-B112-61E52591A8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83B6-F8FD-469F-B879-9FE7E547854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7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3470-4795-4099-86E2-5B7766F007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6996-F8EA-4AAC-87F5-48DD119B94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09D1-0550-4C9E-B907-7607D2E710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2AC2-F371-4FE8-9C7E-096FCD54AD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6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BA1D-3B52-45FB-8C16-8957BCACEE0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043C-D19E-492C-A872-755CFFD186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77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3416-FE74-4540-AE7D-61C01901D8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54EF-6DD6-4EAF-B476-B548AD4BBB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F75A-6556-495A-96CE-5FC8D524A7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A0FB-635C-428F-9C9F-680B8DDA52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FCE1-6D27-4192-8F5E-C22F096227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EE2B-5E53-4647-AEA7-1E42B8C1D4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6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6BC6-5F84-49E0-B1DB-2598DDF63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386CC-DEE9-4540-8027-F2487F99E7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5121-BF72-4627-BB84-01C7634EA6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3A3B-3EF5-4FA3-8EA2-B54AF4835C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2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Century Schoolbook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84B45-DFC9-4D25-B12F-8693A5B5B2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Schoolbook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Century Schoolbook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28B4BA-CAC1-4825-8799-C2F96EBBF97F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131" y="4035425"/>
            <a:ext cx="6434504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908" y="2267318"/>
            <a:ext cx="9144000" cy="1470025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Презентация проекта</a:t>
            </a:r>
            <a:b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</a:b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Что растет на огороде?</a:t>
            </a:r>
            <a:endParaRPr lang="ru-RU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ntiqueTradyTtlB&amp;W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3763962"/>
            <a:ext cx="3563888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 и провели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оспитатели группы №9 «Солнышко»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7" name="Рисунок 4" descr="cucumber-seedling-and-shovels-55542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78" y="3714750"/>
            <a:ext cx="110343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5" descr="0_7b6da_9c762f69_orig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509120"/>
            <a:ext cx="193430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4105" y="152400"/>
            <a:ext cx="109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2018 год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16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188640"/>
            <a:ext cx="4176464" cy="187220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TtlB&amp;W"/>
              </a:rPr>
              <a:t>Мы посеяли цветы –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ntiqueTradyTtlB&amp;W"/>
              </a:rPr>
              <a:t>Небывалой красоты!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AntiqueTradyTtlB&amp;W"/>
            </a:endParaRPr>
          </a:p>
        </p:txBody>
      </p:sp>
      <p:pic>
        <p:nvPicPr>
          <p:cNvPr id="9" name="Рисунок 8" descr="IMG_20180511_1036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116632"/>
            <a:ext cx="4423420" cy="4001706"/>
          </a:xfrm>
          <a:prstGeom prst="rect">
            <a:avLst/>
          </a:prstGeom>
        </p:spPr>
      </p:pic>
      <p:pic>
        <p:nvPicPr>
          <p:cNvPr id="10" name="Рисунок 9" descr="IMG_20180511_10383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2204864"/>
            <a:ext cx="3816000" cy="4500344"/>
          </a:xfrm>
          <a:prstGeom prst="rect">
            <a:avLst/>
          </a:prstGeom>
        </p:spPr>
      </p:pic>
      <p:pic>
        <p:nvPicPr>
          <p:cNvPr id="11" name="Рисунок 10" descr="1303e0b8cbcbc8b63e25ddb5aa33bf6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4149080"/>
            <a:ext cx="4824536" cy="25715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716016" y="90872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 цветы срывать не стану,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Полюбуюсь, погляжу,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 волшебную поляну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Моей маме покажу.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Рисунок 12" descr="65627726_Fleur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209937"/>
            <a:ext cx="1658656" cy="934453"/>
          </a:xfrm>
          <a:prstGeom prst="rect">
            <a:avLst/>
          </a:prstGeom>
        </p:spPr>
      </p:pic>
      <p:pic>
        <p:nvPicPr>
          <p:cNvPr id="14" name="Рисунок 13" descr="45eefc1693aa0d364a142fb28901dab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970266" cy="1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3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73793"/>
            <a:ext cx="3059660" cy="13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323" y="116632"/>
            <a:ext cx="6615917" cy="14401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без нашей помощи не родятся овощи.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лишь пришла весна, мы сажаем семена.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какой огород! Удивляется народ!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727339"/>
            <a:ext cx="8712968" cy="5009171"/>
          </a:xfrm>
          <a:prstGeom prst="rect">
            <a:avLst/>
          </a:prstGeom>
        </p:spPr>
      </p:pic>
      <p:pic>
        <p:nvPicPr>
          <p:cNvPr id="6" name="Рисунок 5" descr="1486621801_different-grass-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2295" y="260648"/>
            <a:ext cx="238018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2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8229600" cy="243428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/>
            </a:r>
            <a:b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</a:b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СПАСИБО </a:t>
            </a:r>
            <a:b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</a:b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ЗА </a:t>
            </a:r>
            <a:b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</a:br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  <a:t>ВНИМАНИЕ!</a:t>
            </a:r>
            <a:b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ntiqueTradyTtlB&amp;W" pitchFamily="82" charset="-52"/>
              </a:rPr>
            </a:br>
            <a:endParaRPr lang="ru-RU" sz="5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ntiqueTradyTtlB&amp;W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81070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7457" y="332656"/>
            <a:ext cx="4386059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Почему меня сорвали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томатом обозвали?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шутки, что за вздор?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веселый помидор!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4" y="161934"/>
            <a:ext cx="4346974" cy="4537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436" y="2708920"/>
            <a:ext cx="4426103" cy="398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Думаю, из овощей,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Лучше всех – картошка!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Без нее не сваришь щей,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Не поешь окрошки!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а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5225344"/>
            <a:ext cx="1807394" cy="16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16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73793"/>
            <a:ext cx="3059660" cy="13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6743" y="127684"/>
            <a:ext cx="5240504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сочный корнеплод,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огороде он растет.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красным он бывает,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в салаты попадает,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тарелку, в плошку, в миску.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– вкусная… редиска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9" descr="images-pour-blogs-decos-creas-16321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23" y="4293096"/>
            <a:ext cx="2307849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965437"/>
            <a:ext cx="4133506" cy="36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23" y="116632"/>
            <a:ext cx="3787173" cy="40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0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600000">
            <a:off x="184487" y="5161947"/>
            <a:ext cx="4206481" cy="15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60648"/>
            <a:ext cx="4386059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большой, продолговатый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немножко полосатый!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 на землю на бочок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Аппетитный …. Кабачок!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0" y="290103"/>
            <a:ext cx="3478073" cy="4465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279185"/>
            <a:ext cx="3528392" cy="44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9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228" y="5444124"/>
            <a:ext cx="3059660" cy="13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563" y="188640"/>
            <a:ext cx="2785047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огороде много грядок,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и лук и томат!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85870"/>
            <a:ext cx="2520280" cy="5218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916832"/>
            <a:ext cx="2745135" cy="48591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1889647"/>
            <a:ext cx="2664296" cy="486211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16425" y="125773"/>
            <a:ext cx="2785047" cy="542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и свекла и горох,</a:t>
            </a:r>
          </a:p>
          <a:p>
            <a:pPr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Урожай у нас не плох!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243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4041140" cy="11087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Зеленый огурец,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Большой-большой хитрец!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себе на грядке,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людьми играет в прятки!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Рисунок 5" descr="0_7b6da_9c762f69_or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1413665" cy="16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188640"/>
            <a:ext cx="4391756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164632"/>
            <a:ext cx="4302369" cy="3624064"/>
          </a:xfrm>
          <a:prstGeom prst="rect">
            <a:avLst/>
          </a:prstGeom>
        </p:spPr>
      </p:pic>
      <p:pic>
        <p:nvPicPr>
          <p:cNvPr id="12" name="Рисунок 4" descr="cucumber-seedling-and-shovels-55542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742"/>
            <a:ext cx="110343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 descr="&amp;Rcy;&amp;Icy;&amp;Acy; &quot;&amp;Ocy;&amp;rcy;&amp;iecy;&amp;ncy;&amp;bcy;&amp;ucy;&amp;rcy;&amp;zhcy;&amp;softcy;&amp;iecy;&quot; - &amp;ncy;&amp;ocy;&amp;vcy;&amp;ocy;&amp;scy;&amp;tcy;&amp;icy; &amp;Ocy;&amp;rcy;&amp;iecy;&amp;ncy;&amp;bcy;&amp;ucy;&amp;rcy;&amp;gcy;&amp;acy;, &amp;ncy;&amp;ocy;&amp;vcy;&amp;ocy;&amp;scy;&amp;tcy;&amp;icy; &amp;Ocy;&amp;rcy;&amp;iecy;&amp;ncy;&amp;bcy;&amp;ucy;&amp;rcy;&amp;gcy;&amp;scy;&amp;kcy;&amp;ocy;&amp;jcy; &amp;ocy;&amp;bcy;&amp;lcy;&amp;acy;&amp;scy;&amp;tcy;&amp;icy; - &amp;Vcy; &amp;Ocy;&amp;rcy;&amp;iecy;&amp;ncy;&amp;bcy;&amp;ucy;&amp;rcy;&amp;zhcy;&amp;softcy;&amp;iecy; &amp;scy;&amp;ncy;&amp;icy;&amp;zcy;&amp;icy;&amp;lcy;&amp;icy;&amp;scy;&amp;softcy; &amp;tscy;&amp;iecy;&amp;ncy;&amp;ycy; &amp;ncy;&amp;acy; &amp;vcy;&amp;scy;&amp;iecy; &amp;ocy;&amp;vcy;&amp;ocy;&amp;shchcy;&amp;icy;, &amp;kcy;&amp;rcy;&amp;ocy;&amp;mcy;&amp;iecy; &amp;kcy;&amp;acy;&amp;rcy;&amp;tcy;&amp;ocy;&amp;fcy;&amp;iecy;&amp;lcy;&amp;yacy; &amp;icy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7526" y="5301208"/>
            <a:ext cx="171633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4009" y="3861048"/>
            <a:ext cx="3456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Золотые зернышки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Рядышком сидят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Быстро их отварим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Угостим ребят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Пусть едят от пуза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Ведь это….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( Кукуруза)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36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5261" y="3753571"/>
            <a:ext cx="4644008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Тыква осенью созрела,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пока лежит без дела.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Заготовим тыкву впрок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 пить полезный сок!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235401"/>
            <a:ext cx="3600400" cy="3247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0"/>
            <a:ext cx="3168352" cy="4752530"/>
          </a:xfrm>
          <a:prstGeom prst="rect">
            <a:avLst/>
          </a:prstGeom>
        </p:spPr>
      </p:pic>
      <p:pic>
        <p:nvPicPr>
          <p:cNvPr id="12" name="Рисунок 4" descr="cucumber-seedling-and-shovels-55542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1" y="3388632"/>
            <a:ext cx="110343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Повернулся на бочок,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длинненький стручок.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Приготовишь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съест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король,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Эту вкусную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….( Фасоль)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38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456163"/>
            <a:ext cx="2160240" cy="13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70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6743" y="127684"/>
            <a:ext cx="5240504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морковки красный носик,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Сочный, вкусный, сладкий плод,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зеленый пышный хвостик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Украшает огород!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9" descr="images-pour-blogs-decos-creas-16321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494" y="1814730"/>
            <a:ext cx="2307849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925" y="2130891"/>
            <a:ext cx="3042521" cy="4563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50559"/>
            <a:ext cx="2672341" cy="40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869160"/>
            <a:ext cx="44905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так овощ – посмотри!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Кочерыжка в нем внутри!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листья кочерыжку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Завернули, как малышку!</a:t>
            </a:r>
          </a:p>
        </p:txBody>
      </p:sp>
    </p:spTree>
    <p:extLst>
      <p:ext uri="{BB962C8B-B14F-4D97-AF65-F5344CB8AC3E}">
        <p14:creationId xmlns:p14="http://schemas.microsoft.com/office/powerpoint/2010/main" val="1050579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5273793"/>
            <a:ext cx="3059660" cy="139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8831" y="188640"/>
            <a:ext cx="4664440" cy="542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 пойдем,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 заведем!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озьмем редиску,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ней присядем низко-низко!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огород возьмем морковку,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ней попляшем очень ловко!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9" descr="images-pour-blogs-decos-creas-16321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23" y="4293096"/>
            <a:ext cx="2307849" cy="234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24" y="94039"/>
            <a:ext cx="4661096" cy="36229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2908868"/>
            <a:ext cx="3888432" cy="38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3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314</Words>
  <Application>Microsoft Office PowerPoint</Application>
  <PresentationFormat>Экран (4:3)</PresentationFormat>
  <Paragraphs>78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проекта Что растет на огороде?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 ЗА 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растет на огороде?</dc:title>
  <dc:creator>по</dc:creator>
  <cp:lastModifiedBy>Administrator</cp:lastModifiedBy>
  <cp:revision>32</cp:revision>
  <dcterms:created xsi:type="dcterms:W3CDTF">2018-05-22T00:25:27Z</dcterms:created>
  <dcterms:modified xsi:type="dcterms:W3CDTF">2018-06-08T07:41:16Z</dcterms:modified>
</cp:coreProperties>
</file>