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66" r:id="rId4"/>
    <p:sldId id="265" r:id="rId5"/>
    <p:sldId id="264" r:id="rId6"/>
    <p:sldId id="267" r:id="rId7"/>
    <p:sldId id="273" r:id="rId8"/>
    <p:sldId id="261" r:id="rId9"/>
    <p:sldId id="260" r:id="rId10"/>
    <p:sldId id="263" r:id="rId11"/>
    <p:sldId id="258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GIF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jpeg"/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83905" y="908720"/>
            <a:ext cx="71808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  дошкольное образовательное учреждение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  №28 «Огонек»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3864" y="5949280"/>
            <a:ext cx="1707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2022 г.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4594" y="2708920"/>
            <a:ext cx="70367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пребывания детей в ДОУ»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4869160"/>
            <a:ext cx="37097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гр. №9 «Солнышки»: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Внукова Евгения Владимировна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кв. категория.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2276872"/>
            <a:ext cx="61926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Напоминаем, что вносить родительскую плату за содержание ребенка в детском саду необходимо до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числа текущего месяца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pic>
        <p:nvPicPr>
          <p:cNvPr id="3" name="Picture 4" descr="https://www.chitalnya.ru/upload3/354/7cbc0465fec1f33deac4d6f97eb9cef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868968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2564904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Приводите ребенка в детский сад в одно и то же время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8:00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позволит Вашему ребенку легче включиться в режимные моменты группы: сделать утреннюю гимнастику, пообщаться и поиграть с друзьями до занятий.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7414" name="Picture 6" descr="http://ioc.rybadm.ru/universitet/on-line/kids_asbu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908720"/>
            <a:ext cx="3994404" cy="14401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43608" y="5013176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Если же Вы всё-таки привели ребенка после окончания завтрака, позаботьтесь о том, чтобы он был сытым.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724054"/>
            <a:ext cx="7416824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1527175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Просим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Вас приводить ребенка опрятным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аккуратно одетым.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7175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Проследите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чтобы одежда ребенка не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сковывала его движений.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Завязки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застежки должны быть расположены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чтобы ребенок мог самостоятельно себя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обслужить.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Большая просьба вместо перчаток иметь варежки.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Обувь должна быть легкой, теплой, точно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соответствовать размеру ноги ребенка, легко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сниматься и надеваться.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должен самостоятельно обуваться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разуваться!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43608" y="683405"/>
            <a:ext cx="7056784" cy="48936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иметь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запасную одежду.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Носовой платок (бумажные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салфетки) 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 ребенку, как в помещении, так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 прогулке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3" descr="https://ds04.infourok.ru/uploads/ex/122f/0019b4ae-adeaaea0/hello_html_626454f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2420888"/>
            <a:ext cx="3024336" cy="2013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980728"/>
            <a:ext cx="7272808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Каждый день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проверяйте содержимое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карманов ребенка на наличие опасных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предметов.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Запрещается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приносить в детский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- острые,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режущие, колющие и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мелкие предметы; 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конфеты, печенье, шоколад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и жевательные резинки.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3" descr="http://iknigi.net/books_files/online_html/96045/i_0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5576" y="2996952"/>
            <a:ext cx="2063094" cy="1800200"/>
          </a:xfrm>
          <a:prstGeom prst="rect">
            <a:avLst/>
          </a:prstGeom>
          <a:noFill/>
        </p:spPr>
      </p:pic>
      <p:pic>
        <p:nvPicPr>
          <p:cNvPr id="16389" name="Picture 5" descr="http://pngimg.com/uploads/bonbon/bonbon_PNG139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4581128"/>
            <a:ext cx="2456107" cy="1512168"/>
          </a:xfrm>
          <a:prstGeom prst="rect">
            <a:avLst/>
          </a:prstGeom>
          <a:noFill/>
        </p:spPr>
      </p:pic>
      <p:pic>
        <p:nvPicPr>
          <p:cNvPr id="16391" name="Picture 7" descr="http://pngimg.com/uploads/cookie/cookie_PNG136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4725144"/>
            <a:ext cx="2208322" cy="1440160"/>
          </a:xfrm>
          <a:prstGeom prst="rect">
            <a:avLst/>
          </a:prstGeom>
          <a:noFill/>
        </p:spPr>
      </p:pic>
      <p:pic>
        <p:nvPicPr>
          <p:cNvPr id="16393" name="Picture 9" descr="http://pluspng.com/img-png/chocolate-png-chocolate-png-image-160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5856" y="4365104"/>
            <a:ext cx="230425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47664" y="1556792"/>
            <a:ext cx="6167972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 ребёнку,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игрушки из дома в детский сад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приносить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СТРОГО ЗАПРЕЩЕНО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1" name="Picture 3" descr="http://russiahopes.ru/uploads/posts/2014-08/e95550aeecd418419441316c4c48f2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3284984"/>
            <a:ext cx="2880320" cy="2274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3" name="Picture 5" descr="https://www.pngall.com/wp-content/uploads/5/Banned-PNG-Clip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2852936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55679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Детский сад – не лечебное учреждение, и нельзя ребенку давать с собой какие – либо лекарственные препараты.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 descr="http://infoparazit.com/wp-content/uploads/2017/06/036-041_MK_kategoriy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2636912"/>
            <a:ext cx="5006783" cy="34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908720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Помним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Вы обязаны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привести в детский сад ЗДОРОВОГО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ребенка!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Заболевший заразит здоровых детей.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О болезни сразу предупредить  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воспитателя по телефону.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После болезни необходимо предоставить медицинскую справку с разрешением.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же медицинская справка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необходима, если ребенок не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посещал ДОУ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5 рабочих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дней.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8" name="Picture 6" descr="http://d1iqxomnbgvzw3.cloudfront.net/blog/wp-content/uploads/2015/11/Gastroenteritis-in-Childre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1700808"/>
            <a:ext cx="1080120" cy="1728192"/>
          </a:xfrm>
          <a:prstGeom prst="rect">
            <a:avLst/>
          </a:prstGeom>
          <a:noFill/>
        </p:spPr>
      </p:pic>
      <p:pic>
        <p:nvPicPr>
          <p:cNvPr id="23560" name="Picture 8" descr="https://static.price.ru/images/models/-/telefon/atcom-a-11/8d207bc6ee1b69a2cbef9cf68288b68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348880"/>
            <a:ext cx="1584176" cy="1584176"/>
          </a:xfrm>
          <a:prstGeom prst="rect">
            <a:avLst/>
          </a:prstGeom>
          <a:noFill/>
        </p:spPr>
      </p:pic>
      <p:pic>
        <p:nvPicPr>
          <p:cNvPr id="7" name="Picture 4" descr="http://govorim-vsem.ru/user/upload/file249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080" y="4293096"/>
            <a:ext cx="278740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catherineasquithgallery.com/uploads/posts/2021-03/1614691649_88-p-fon-s-ramkoi-dlya-detskogo-sada-9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6812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196752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Педагоги готовы беседовать с Вами о 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Вашем ребенке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 до 8:00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вечером 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17:00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другое время педагог обязан работать с группой детей и отвлекать его нельзя.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284984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воспитателям категорически запрещается отдавать детей лицам в нетрезвом состоянии, несовершеннолетним детям,  незнакомым лицам без предварительного предупреждения родителями  воспитателей и соответствующих документов (заявление от родителей).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2920</Words>
  <Application>WPS Presentation</Application>
  <PresentationFormat>Экран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vadim</cp:lastModifiedBy>
  <cp:revision>57</cp:revision>
  <dcterms:created xsi:type="dcterms:W3CDTF">2022-09-18T07:22:13Z</dcterms:created>
  <dcterms:modified xsi:type="dcterms:W3CDTF">2022-09-18T07:22:13Z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