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56" r:id="rId3"/>
    <p:sldId id="260" r:id="rId5"/>
    <p:sldId id="264" r:id="rId6"/>
    <p:sldId id="265" r:id="rId7"/>
    <p:sldId id="262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604"/>
  </p:normalViewPr>
  <p:slideViewPr>
    <p:cSldViewPr showGuides="1">
      <p:cViewPr varScale="1">
        <p:scale>
          <a:sx n="94" d="100"/>
          <a:sy n="94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86663A1-BE93-4F19-BCAE-33E954C20B2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>
              <a:buNone/>
            </a:pPr>
            <a:fld id="{9A0DB2DC-4C9A-4742-B13C-FB6460FD3503}" type="slidenum">
              <a:rPr lang="ru-RU" sz="1200" dirty="0"/>
            </a:fld>
            <a:endParaRPr lang="ru-RU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90C0431-2448-4DC3-AF70-2785FBE2C44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>
              <a:buNone/>
            </a:pPr>
            <a:fld id="{9A0DB2DC-4C9A-4742-B13C-FB6460FD3503}" type="slidenum">
              <a:rPr lang="ru-RU" sz="1200" dirty="0"/>
            </a:fld>
            <a:endParaRPr lang="ru-RU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4340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>
              <a:buNone/>
            </a:pPr>
            <a:fld id="{9A0DB2DC-4C9A-4742-B13C-FB6460FD3503}" type="slidenum">
              <a:rPr lang="ru-RU" sz="1200" dirty="0"/>
            </a:fld>
            <a:endParaRPr lang="ru-RU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5364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>
              <a:buNone/>
            </a:pPr>
            <a:fld id="{9A0DB2DC-4C9A-4742-B13C-FB6460FD3503}" type="slidenum">
              <a:rPr lang="ru-RU" sz="1200" dirty="0"/>
            </a:fld>
            <a:endParaRPr lang="ru-RU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6388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>
              <a:buNone/>
            </a:pPr>
            <a:fld id="{9A0DB2DC-4C9A-4742-B13C-FB6460FD3503}" type="slidenum">
              <a:rPr lang="ru-RU" sz="1200" dirty="0"/>
            </a:fld>
            <a:endParaRPr lang="ru-RU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3280" y="4077072"/>
            <a:ext cx="6301208" cy="110202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167336" y="45855"/>
            <a:ext cx="5976664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2411760" y="1556792"/>
            <a:ext cx="65527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6"/>
          <p:cNvSpPr>
            <a:spLocks noGrp="1"/>
          </p:cNvSpPr>
          <p:nvPr>
            <p:ph type="dt" sz="half" idx="12"/>
          </p:nvPr>
        </p:nvSpPr>
        <p:spPr>
          <a:xfrm>
            <a:off x="1374775" y="6410325"/>
            <a:ext cx="1216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154488" y="6356350"/>
            <a:ext cx="1649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7470775" y="6356350"/>
            <a:ext cx="1216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hyperlink" Target="https://presentation-creation.ru/" TargetMode="Externa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063" y="46038"/>
            <a:ext cx="5976938" cy="1184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>
          <a:xfrm>
            <a:off x="2411413" y="1557338"/>
            <a:ext cx="6553200" cy="47513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E48A96-E1BB-4C8F-80B2-32A47A48A9D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B87D6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ru-RU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pic>
        <p:nvPicPr>
          <p:cNvPr id="1031" name="Рисунок 6">
            <a:hlinkClick r:id="rId13"/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620837" y="46038"/>
            <a:ext cx="757237" cy="757237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pn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575" y="2852738"/>
            <a:ext cx="6300788" cy="11017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Наскальная живопись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или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почему ребенок</a:t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рисует на стенах?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2" descr="https://zakazposterov.ru/fotooboi/z/fotooboi-e-56562-detskiy-sad-maljchiki-i-devochki-risovanie-kartin-karakulyami-zakazposterov-ru_z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700338" y="4846638"/>
            <a:ext cx="6450012" cy="1979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115888"/>
            <a:ext cx="3325812" cy="190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597650" y="146050"/>
            <a:ext cx="2055813" cy="12001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2000" b="1" kern="1200" cap="none" spc="0" normalizeH="0" baseline="0" noProof="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подготовила </a:t>
            </a:r>
            <a:endParaRPr kumimoji="0" lang="ru-RU" sz="2400" b="1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воспитатель</a:t>
            </a:r>
            <a:endParaRPr kumimoji="0" lang="ru-RU" sz="2400" b="1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Чернова М.В.</a:t>
            </a:r>
            <a:endParaRPr kumimoji="0" lang="ru-RU" sz="2400" b="1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103" name="Текстовое поле 4102"/>
          <p:cNvSpPr txBox="1"/>
          <p:nvPr/>
        </p:nvSpPr>
        <p:spPr>
          <a:xfrm>
            <a:off x="827088" y="6381750"/>
            <a:ext cx="8651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solidFill>
                  <a:srgbClr val="3399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2019 г</a:t>
            </a:r>
            <a:endParaRPr b="1">
              <a:solidFill>
                <a:srgbClr val="3399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0188" y="4437063"/>
            <a:ext cx="8891588" cy="2193925"/>
          </a:xfrm>
        </p:spPr>
        <p:txBody>
          <a:bodyPr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 вы знали, что дети рисуют на стенах не из баловства? Оказывается у них ПОТРЕБНОСТЬ рисовать на вертикальных поверхностях. И это, УРА,  связано с их способностью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саморазвиваться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Мне очень нравится выражение «не мешайте детям умнеть». Можно просто поспособствовать их развитию.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720" y="260648"/>
            <a:ext cx="5183857" cy="42029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800" y="0"/>
            <a:ext cx="1854200" cy="1854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63863" y="1268413"/>
            <a:ext cx="6192838" cy="1185863"/>
          </a:xfrm>
        </p:spPr>
        <p:txBody>
          <a:bodyPr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Рисунки </a:t>
            </a:r>
            <a:r>
              <a:rPr kumimoji="0" lang="ru-RU" sz="27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 стенах в вашем доме – это чудесный сигнал, ваш малыш становится частью общества и хочет как-то в нем звучать и транслироваться, чтобы его шедевры были видны всем. И это очень важная составляющая полноценного социального развития 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ребенка</a:t>
            </a:r>
            <a:r>
              <a:rPr kumimoji="0" lang="ru-RU" sz="27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ru-RU" sz="27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7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3338" y="2997200"/>
            <a:ext cx="1423987" cy="1555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75" y="3556000"/>
            <a:ext cx="6115050" cy="31892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1682750" y="1125538"/>
            <a:ext cx="3913188" cy="3168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000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Что </a:t>
            </a:r>
            <a:r>
              <a:rPr kumimoji="0" lang="ru-RU" sz="4000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делать?</a:t>
            </a:r>
            <a:endParaRPr kumimoji="0" lang="ru-RU" sz="4000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000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Предложите  </a:t>
            </a:r>
            <a:endParaRPr kumimoji="0" lang="ru-RU" sz="4000" kern="1200" cap="none" spc="0" normalizeH="0" baseline="0" noProof="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000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ребенку</a:t>
            </a:r>
            <a:endParaRPr kumimoji="0" lang="ru-RU" sz="4000" kern="1200" cap="none" spc="0" normalizeH="0" baseline="0" noProof="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000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альтернативу!</a:t>
            </a:r>
            <a:endParaRPr kumimoji="0" lang="ru-RU" sz="4000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ru-RU" sz="4000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800" y="3729038"/>
            <a:ext cx="8704263" cy="3322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Сейчас чего только не встретишь в отделе детского творчества.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 один из таких вариантов – обои-раскраски.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Оклейте одну стену в детской комнате такими обоями,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 ваш ребенок будет вам благодарен!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Можно выбрать другой вариант: приклеить на стену ватман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(можно даже в небольшой рамке, чтобы малыш не выходил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 края) или же оклеить стену самыми простыми белыми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обоями, дав ребенку простор для творчества.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38755" y="188640"/>
            <a:ext cx="3411463" cy="34114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2349500"/>
            <a:ext cx="8963025" cy="3238500"/>
          </a:xfrm>
        </p:spPr>
        <p:txBody>
          <a:bodyPr lIns="91440" tIns="45720" rIns="91440" bIns="45720" rtlCol="0" anchor="ctr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1. Работая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 вертикальной поверхности,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ребёнок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учится понимать пространственные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представления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вверх, вниз, вправо, влево,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 т.д.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2. Развитие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силы мышц спины 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(мышечного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корсета и правильной осанки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).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 Развитие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схемы тела и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устойчивости.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4. Развитие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зрительного внимания и зрительно-моторной координации 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(положение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стоя -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экологично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для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ребенка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меньше статичности, меньше утомления, выше работоспособность, дольше удерживается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внимание; развиваются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зрительно-моторные связи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).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5. Развитие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силы и стабильности верхних конечностей 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(подготовка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плечевого пояса к школьным нагрузкам, развитие силы и гибкости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лучезапястного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сустава для будущего письма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2"/>
          <p:cNvSpPr txBox="1"/>
          <p:nvPr/>
        </p:nvSpPr>
        <p:spPr>
          <a:xfrm>
            <a:off x="3348038" y="46038"/>
            <a:ext cx="5976938" cy="1184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 теперь самое главное!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Зачем все это?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1835150" y="115888"/>
            <a:ext cx="7308850" cy="2586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В </a:t>
            </a: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нашем детском саду </a:t>
            </a: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есть необычное </a:t>
            </a:r>
            <a:endParaRPr kumimoji="0" lang="ru-RU" sz="2400" b="1" kern="1200" cap="none" spc="0" normalizeH="0" baseline="0" noProof="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место </a:t>
            </a: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для рисования. </a:t>
            </a: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Оно находится                 прямо </a:t>
            </a: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стене </a:t>
            </a: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 коридоре.  </a:t>
            </a: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Немного </a:t>
            </a: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краски</a:t>
            </a: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</a:t>
            </a:r>
            <a:endParaRPr kumimoji="0" lang="ru-RU" sz="2400" b="1" kern="1200" cap="none" spc="0" normalizeH="0" baseline="0" noProof="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рама из багета, детская фантазия и…. </a:t>
            </a:r>
            <a:endParaRPr kumimoji="0" lang="ru-RU" sz="2400" b="1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волшебная </a:t>
            </a:r>
            <a:r>
              <a:rPr kumimoji="0" lang="ru-RU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картина оживает прямо на глазах</a:t>
            </a: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!</a:t>
            </a:r>
            <a:endParaRPr kumimoji="0" lang="ru-RU" sz="2400" b="1" kern="1200" cap="none" spc="0" normalizeH="0" baseline="0" noProof="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24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Как рождался шедевр у ребят группы «Солнышки»</a:t>
            </a:r>
            <a:endParaRPr kumimoji="0" lang="ru-RU" sz="2400" b="1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ru-RU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5283637" y="3080093"/>
            <a:ext cx="4151162" cy="3113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51" y="2561198"/>
            <a:ext cx="4936909" cy="41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3924300" y="115888"/>
            <a:ext cx="4457700" cy="107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32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Ребята назвали картину</a:t>
            </a:r>
            <a:endParaRPr kumimoji="0" lang="ru-RU" sz="3200" b="1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32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«Зимняя деревня»</a:t>
            </a:r>
            <a:endParaRPr kumimoji="0" lang="ru-RU" sz="3200" b="1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8144" y="1415317"/>
            <a:ext cx="3075806" cy="4101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 rot="5400000">
            <a:off x="-332067" y="1844675"/>
            <a:ext cx="4260429" cy="3237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2987824" y="3006642"/>
            <a:ext cx="3276353" cy="3717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4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763" y="5243513"/>
            <a:ext cx="2816225" cy="1614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7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5243513"/>
            <a:ext cx="2816225" cy="1614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8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863" y="1333500"/>
            <a:ext cx="2816225" cy="1612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68442" y="2204864"/>
            <a:ext cx="8830383" cy="44600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66699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132138" y="0"/>
            <a:ext cx="6011863" cy="2062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32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Это был наш первый </a:t>
            </a:r>
            <a:endParaRPr kumimoji="0" lang="ru-RU" sz="3200" b="1" kern="1200" cap="none" spc="0" normalizeH="0" baseline="0" noProof="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3200" b="1" kern="1200" cap="none" spc="0" normalizeH="0" baseline="0" noProof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опыт большой коллективной работы. Получилась сказочная деревня! </a:t>
            </a:r>
            <a:endParaRPr kumimoji="0" lang="ru-RU" sz="3200" b="1" kern="1200" cap="none" spc="0" normalizeH="0" baseline="0" noProof="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512" y="1412776"/>
            <a:ext cx="3645000" cy="48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4018960" y="129752"/>
            <a:ext cx="4982179" cy="331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66699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Заголовок 1"/>
          <p:cNvSpPr txBox="1"/>
          <p:nvPr/>
        </p:nvSpPr>
        <p:spPr>
          <a:xfrm>
            <a:off x="3492500" y="3716338"/>
            <a:ext cx="6035675" cy="27336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Ваш ребенок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рисует на стенах?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Что делать?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Рисуйте вместе с ним!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tags/tag1.xml><?xml version="1.0" encoding="utf-8"?>
<p:tagLst xmlns:p="http://schemas.openxmlformats.org/presentationml/2006/main">
  <p:tag name="ISPRING_RESOURCE_PATHS_HASH_PRESENTER" val="cb51564c9ddffae33344735d06f634d9f81ee49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2411</Words>
  <Application>WPS Presentation</Application>
  <PresentationFormat>Экран</PresentationFormat>
  <Paragraphs>49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Calibri</vt:lpstr>
      <vt:lpstr>Comic Sans MS</vt:lpstr>
      <vt:lpstr>Microsoft YaHei</vt:lpstr>
      <vt:lpstr/>
      <vt:lpstr>Arial Unicode MS</vt:lpstr>
      <vt:lpstr>Segoe Print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Атрибуты художника</dc:title>
  <dc:creator>obstinate</dc:creator>
  <dc:description>Шаблон презентации с сайта https://presentation-creation.ru/</dc:description>
  <cp:lastModifiedBy>Вадим и Света</cp:lastModifiedBy>
  <cp:revision>499</cp:revision>
  <dcterms:created xsi:type="dcterms:W3CDTF">2018-02-25T09:09:03Z</dcterms:created>
  <dcterms:modified xsi:type="dcterms:W3CDTF">2019-12-09T05:55:50Z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1049-11.2.0.9070</vt:lpwstr>
  </property>
</Properties>
</file>