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2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01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87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59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21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2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85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7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15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3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5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0B4A-29CE-4830-AA98-FC251DBD388C}" type="datetimeFigureOut">
              <a:rPr lang="ru-RU" smtClean="0"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F719E-230E-49D0-8B95-B25224FEA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5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459025"/>
            <a:ext cx="91635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Игры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ориентировку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окружающем пространстве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Ð°ÑÑÐ¸Ð½ÐºÐ¸ Ð¿Ð¾ Ð·Ð°Ð¿ÑÐ¾ÑÑ Ð³ÑÐ°ÑÐ¸ÑÐµÑÐºÐ¸Ð¹ Ð´Ð¸ÐºÑÐ°Ð½Ñ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9829"/>
            <a:ext cx="5292666" cy="637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15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730"/>
            <a:ext cx="6259196" cy="565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47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ÐÐ°ÑÑÐ¸Ð½ÐºÐ¸ Ð¿Ð¾ Ð·Ð°Ð¿ÑÐ¾ÑÑ Ð³Ð´Ðµ Ð½Ð°ÑÐ¾Ð´Ð¸ÑÑÑ Ð¿ÑÐµÐ´Ð¼ÐµÑ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9" y="277365"/>
            <a:ext cx="7953682" cy="596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02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ÐÐ°ÑÑÐ¸Ð½ÐºÐ¸ Ð¿Ð¾ Ð·Ð°Ð¿ÑÐ¾ÑÑ Ð³Ð´Ðµ Ð½Ð°ÑÐ¾Ð´Ð¸ÑÑÑ Ð¿ÑÐµÐ´Ð¼ÐµÑ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34024" y="-694411"/>
            <a:ext cx="6075462" cy="8409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346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ÐÐ°ÑÑÐ¸Ð½ÐºÐ¸ Ð¿Ð¾ Ð·Ð°Ð¿ÑÐ¾ÑÑ Ð³Ð´Ðµ Ð½Ð°ÑÐ¾Ð´Ð¸ÑÑÑ Ð¿ÑÐµÐ´Ð¼ÐµÑ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16" y="476672"/>
            <a:ext cx="8198326" cy="573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9383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2018-08-24T01:54:47Z</dcterms:created>
  <dcterms:modified xsi:type="dcterms:W3CDTF">2018-08-24T03:18:29Z</dcterms:modified>
</cp:coreProperties>
</file>