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3" r:id="rId3"/>
    <p:sldId id="280" r:id="rId4"/>
    <p:sldId id="276" r:id="rId5"/>
    <p:sldId id="281" r:id="rId6"/>
    <p:sldId id="283" r:id="rId7"/>
    <p:sldId id="282" r:id="rId8"/>
    <p:sldId id="284" r:id="rId9"/>
    <p:sldId id="285" r:id="rId10"/>
    <p:sldId id="278" r:id="rId11"/>
  </p:sldIdLst>
  <p:sldSz cx="10261600" cy="72183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50" y="114"/>
      </p:cViewPr>
      <p:guideLst>
        <p:guide orient="horz" pos="2274"/>
        <p:guide pos="32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524166-4A4F-4176-8304-067F8B64DFB4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291115-E60E-4D5B-A5D2-4ECC81B128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8B07A7-D320-4BD1-83F5-23EBE00C088A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5075" y="1143000"/>
            <a:ext cx="4387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EC9193-D69F-452A-A2AA-84493B582D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A42C17-A4C1-4D0D-97DA-7060D9508A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603CA-9CD0-4783-B35B-985CD5A8BE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105001-F4DF-4E05-8AFC-2902BBEEEB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65064-0D54-4124-9957-787B3A5B70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6535738"/>
            <a:ext cx="10261600" cy="682625"/>
            <a:chOff x="0" y="6208894"/>
            <a:chExt cx="12192000" cy="649106"/>
          </a:xfrm>
        </p:grpSpPr>
        <p:sp>
          <p:nvSpPr>
            <p:cNvPr id="5" name="Прямоугольник 1"/>
            <p:cNvSpPr/>
            <p:nvPr/>
          </p:nvSpPr>
          <p:spPr>
            <a:xfrm>
              <a:off x="3772" y="6219460"/>
              <a:ext cx="12188228" cy="63854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6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единительная линия 4"/>
          <p:cNvCxnSpPr/>
          <p:nvPr userDrawn="1"/>
        </p:nvCxnSpPr>
        <p:spPr>
          <a:xfrm flipV="1">
            <a:off x="3175" y="5937250"/>
            <a:ext cx="7938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0"/>
          <p:cNvCxnSpPr/>
          <p:nvPr userDrawn="1"/>
        </p:nvCxnSpPr>
        <p:spPr>
          <a:xfrm flipV="1">
            <a:off x="3175" y="5937250"/>
            <a:ext cx="7938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 rtlCol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2EDB-24E7-4CD2-8F2F-2ABD6A0306CF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B99D-8CCA-4967-8361-89C5BBD648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64D8-B83D-4F25-99E2-D1F45E2F143F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E5B2-8A6E-4463-AD08-65156C2D4C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639F-C843-401B-B2DF-78B0327884F8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11C3E-04C9-4472-8638-D372A2E8D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B3F8-28E2-409D-8BCE-CB2403255975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C1C67-86D8-4643-9E9A-C6E2C6082B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 rtlCol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0BA7D-7CDD-45C9-9883-A07EB75822D8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AA12-9A88-4B9B-881B-ED72DCD1E1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7B54-212A-43DF-9B09-2CADDCBB8783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E9A4-74AC-4256-B408-2792884161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6BB9-167C-4C6E-9796-935ADBA6137D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362E-B120-4C7E-AB41-CB6BA88AC5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rtlCol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AC8E-AC2A-4356-885A-B59D7CD06141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E58AA-5076-4936-B368-2BDAE2DABE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75EFE-A1C3-4838-B062-2E413085E150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C9CF3-3D47-441C-94A1-1773351CF0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5DB8-929A-43F2-9A6C-9D32E0FB0E87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7156-DFBE-4774-9C3C-BF62E9C8D0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о скругленным и усеченным углом 8"/>
          <p:cNvSpPr/>
          <p:nvPr/>
        </p:nvSpPr>
        <p:spPr>
          <a:xfrm rot="420000" flipV="1">
            <a:off x="3552825" y="1166813"/>
            <a:ext cx="5900738" cy="43307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ый треугольник 11"/>
          <p:cNvSpPr>
            <a:spLocks noChangeArrowheads="1"/>
          </p:cNvSpPr>
          <p:nvPr/>
        </p:nvSpPr>
        <p:spPr bwMode="auto">
          <a:xfrm rot="420000" flipV="1">
            <a:off x="8983663" y="5640388"/>
            <a:ext cx="173037" cy="165100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11113" y="6122988"/>
            <a:ext cx="10283826" cy="10953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916488" y="6546850"/>
            <a:ext cx="5345112" cy="6715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 rtlCol="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rtlCol="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48BC5-8C9B-4B71-BE59-91351AD2D35F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64625" y="6689725"/>
            <a:ext cx="684213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8E75A-89BB-4016-8281-9A587D3C64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24"/>
          <p:cNvGrpSpPr>
            <a:grpSpLocks/>
          </p:cNvGrpSpPr>
          <p:nvPr/>
        </p:nvGrpSpPr>
        <p:grpSpPr bwMode="auto">
          <a:xfrm>
            <a:off x="-23813" y="-7938"/>
            <a:ext cx="10301288" cy="724058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2069" y="-540"/>
              <a:ext cx="12187912" cy="6858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1033" name="Группа 26"/>
            <p:cNvGrpSpPr>
              <a:grpSpLocks/>
            </p:cNvGrpSpPr>
            <p:nvPr/>
          </p:nvGrpSpPr>
          <p:grpSpPr bwMode="auto"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151" y="-7144"/>
                <a:ext cx="12216207" cy="104077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1292" y="-7144"/>
                <a:ext cx="6351446" cy="63804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  <p:grpSp>
            <p:nvGrpSpPr>
              <p:cNvPr id="1036" name="Группа 30"/>
              <p:cNvGrpSpPr>
                <a:grpSpLocks/>
              </p:cNvGrpSpPr>
              <p:nvPr/>
            </p:nvGrpSpPr>
            <p:grpSpPr bwMode="auto"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</a:endParaRPr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</a:endParaRPr>
                </a:p>
              </p:txBody>
            </p:sp>
          </p:grpSp>
        </p:grpSp>
      </p:grpSp>
      <p:sp>
        <p:nvSpPr>
          <p:cNvPr id="1027" name="Заголовок 8"/>
          <p:cNvSpPr>
            <a:spLocks noGrp="1"/>
          </p:cNvSpPr>
          <p:nvPr>
            <p:ph type="title"/>
          </p:nvPr>
        </p:nvSpPr>
        <p:spPr bwMode="auto">
          <a:xfrm>
            <a:off x="512763" y="741363"/>
            <a:ext cx="923607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9"/>
          <p:cNvSpPr>
            <a:spLocks noGrp="1"/>
          </p:cNvSpPr>
          <p:nvPr>
            <p:ph type="body" idx="1"/>
          </p:nvPr>
        </p:nvSpPr>
        <p:spPr bwMode="auto">
          <a:xfrm>
            <a:off x="512763" y="2036763"/>
            <a:ext cx="92360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12763" y="6689725"/>
            <a:ext cx="2393950" cy="3841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8311DE-2B37-427C-A521-C699BA5BACCE}" type="datetime1">
              <a:rPr lang="ru-RU"/>
              <a:pPr>
                <a:defRPr/>
              </a:pPr>
              <a:t>чт 18.04.19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992438" y="6689725"/>
            <a:ext cx="3762375" cy="3841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893175" y="6689725"/>
            <a:ext cx="855663" cy="3841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FB8FF3A-889B-4A9B-AA9B-33A568F307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97" r:id="rId9"/>
    <p:sldLayoutId id="2147483688" r:id="rId10"/>
    <p:sldLayoutId id="2147483687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626B1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rgbClr val="2A4F1D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rgbClr val="455C19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626B1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271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8613" y="288925"/>
            <a:ext cx="361791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912813" y="2214563"/>
            <a:ext cx="8388350" cy="2298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  <a:latin typeface="Palatino Linotype" pitchFamily="18" charset="0"/>
              </a:rPr>
              <a:t>Методика развития пространственного и логического мышления с помощью игры «</a:t>
            </a:r>
            <a:r>
              <a:rPr lang="en-US" sz="3600" b="1">
                <a:solidFill>
                  <a:srgbClr val="002060"/>
                </a:solidFill>
                <a:latin typeface="Palatino Linotype" pitchFamily="18" charset="0"/>
              </a:rPr>
              <a:t>Cuboro</a:t>
            </a:r>
            <a:r>
              <a:rPr lang="ru-RU" sz="3600" b="1">
                <a:solidFill>
                  <a:srgbClr val="002060"/>
                </a:solidFill>
                <a:latin typeface="Palatino Linotype" pitchFamily="18" charset="0"/>
              </a:rPr>
              <a:t>»</a:t>
            </a:r>
            <a:endParaRPr lang="ru-RU" sz="360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681288" y="5638800"/>
            <a:ext cx="5353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Воспитатели 7 группы: Леус Ю.Х., Ивашина А.В.</a:t>
            </a:r>
          </a:p>
          <a:p>
            <a:pPr algn="ctr"/>
            <a:endParaRPr lang="ru-RU"/>
          </a:p>
          <a:p>
            <a:pPr algn="ctr"/>
            <a:r>
              <a:rPr lang="ru-RU"/>
              <a:t>2018 год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1"/>
          <p:cNvSpPr>
            <a:spLocks noGrp="1"/>
          </p:cNvSpPr>
          <p:nvPr>
            <p:ph idx="1"/>
          </p:nvPr>
        </p:nvSpPr>
        <p:spPr>
          <a:xfrm>
            <a:off x="1789113" y="2312988"/>
            <a:ext cx="7313612" cy="25812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6000" b="1" i="1" u="sng" smtClean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3875" y="373063"/>
            <a:ext cx="9236075" cy="704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</a:rPr>
              <a:t>Что такое </a:t>
            </a:r>
            <a:r>
              <a:rPr lang="en-US" sz="5400" dirty="0" err="1" smtClean="0">
                <a:solidFill>
                  <a:srgbClr val="002060"/>
                </a:solidFill>
              </a:rPr>
              <a:t>Cuboro</a:t>
            </a:r>
            <a:r>
              <a:rPr lang="ru-RU" sz="5400" dirty="0" smtClean="0">
                <a:solidFill>
                  <a:srgbClr val="002060"/>
                </a:solidFill>
              </a:rPr>
              <a:t>.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7410" name="Объект 3"/>
          <p:cNvSpPr>
            <a:spLocks noGrp="1"/>
          </p:cNvSpPr>
          <p:nvPr>
            <p:ph idx="1"/>
          </p:nvPr>
        </p:nvSpPr>
        <p:spPr>
          <a:xfrm>
            <a:off x="363538" y="1069975"/>
            <a:ext cx="9236075" cy="4619625"/>
          </a:xfrm>
        </p:spPr>
        <p:txBody>
          <a:bodyPr/>
          <a:lstStyle/>
          <a:p>
            <a:r>
              <a:rPr lang="ru-RU" smtClean="0"/>
              <a:t>Cuboro – это деревянный конструктор-игра, который предоставляет равные возможности для проявления своих способностей абсолютно всем. Набор состоит из кубиков с гранью 5 см, выполненных из экологически чистого высококачественного швейцарского бука, и 5 прочных стеклянных шариков. С помощью этих кубиков может быть создан путь, который приведет шарик от начала до конца маршрута.</a:t>
            </a:r>
          </a:p>
        </p:txBody>
      </p:sp>
      <p:pic>
        <p:nvPicPr>
          <p:cNvPr id="17411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2675" y="4344988"/>
            <a:ext cx="3859213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145" y="4839570"/>
            <a:ext cx="8810506" cy="2130784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0" dirty="0">
                <a:solidFill>
                  <a:schemeClr val="tx1"/>
                </a:solidFill>
              </a:rPr>
              <a:t>CUBORO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развитию воображения (пространственного) и творческих навыков. Построение из кубиков требует аккуратности и терпения. 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многофункциональным элементам (на разных уровнях или в разных направлениях) можно создать две и более пересекающиеся дорожки-лабиринта, что делает и игру, и ее планирование (в т. ч. с несколькими участниками) интереснее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Неограниченный потенциал игры.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Подходит для девочек и мальчиков.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Подходит для всех возрастов.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Подходит для любого сезона.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Здоровые и спокойные игры.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Можно долго играть.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Развивает воображение и творческие способности.</a:t>
            </a:r>
            <a:b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2133600" y="444500"/>
            <a:ext cx="683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Palatino Linotype" pitchFamily="18" charset="0"/>
              </a:rPr>
              <a:t>Для чего нужны занятия </a:t>
            </a:r>
            <a:r>
              <a:rPr lang="en-US" sz="3200">
                <a:latin typeface="Palatino Linotype" pitchFamily="18" charset="0"/>
              </a:rPr>
              <a:t>CUBORO </a:t>
            </a:r>
            <a:endParaRPr lang="ru-RU">
              <a:latin typeface="Palatino Linotype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4038" y="1554163"/>
            <a:ext cx="9234487" cy="61198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smtClean="0"/>
              <a:t>Невозможно остаться равнодушным, когда в руки попадают кубики Cuboro. Настоящие. Теплые. Деревянные. Но при этом удивительно интересные и неожиданно живые, располагающие к продолжительному общению. По мере знакомства с кубиками игра становится все более целенаправленной, можно придумывать себе новые задачи, сделать линии более изящными, а движение более эффектным.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Схемы построения пути для шарика могут быть самыми простыми, в которых шарик проходит маршрут по поверхности кубиков. А также путь может быть представлен и в 3-х измерениях, где игрок может использовать тоннели внутри кубиков, чтобы сделать тайные ходы или спустить шарик на уровень ниже.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 ходе игры дети становятся строителями, архитекторами и творцами, играя, они придумывают и воплощают в жизнь свои идеи. Начиная с простых фигур, ребёнок продвигается всё дальше и дальше, а видя свои успехи, он становится более уверенным в себе и переходит к следующему, более сложному этапу обучения.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Pictures\Новый альбом 1\IMAG111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025" y="3949700"/>
            <a:ext cx="4465638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F:\Pictures\Новый альбом 1\IMAG111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3944938"/>
            <a:ext cx="435451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F:\Pictures\Новый альбом 1\IMAG111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025" y="573088"/>
            <a:ext cx="443865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F:\Pictures\Новый альбом 1\IMAG112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604838"/>
            <a:ext cx="4332287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85788" y="355600"/>
            <a:ext cx="9234487" cy="1203325"/>
          </a:xfrm>
        </p:spPr>
        <p:txBody>
          <a:bodyPr/>
          <a:lstStyle/>
          <a:p>
            <a:r>
              <a:rPr lang="ru-RU" sz="4800" smtClean="0"/>
              <a:t>Мастер класс для 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88" y="1576388"/>
            <a:ext cx="9532937" cy="5353050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Экспериментирование «Лабиринт для Мышки». </a:t>
            </a:r>
            <a:endParaRPr lang="ru-RU" sz="2900" dirty="0"/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Цель:</a:t>
            </a:r>
            <a:r>
              <a:rPr lang="ru-RU" sz="2900" dirty="0"/>
              <a:t> обучать обыгрывать постройки, объединять их по сюжету. Учить помогать окружающим.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dirty="0"/>
              <a:t>Предложить родителям </a:t>
            </a:r>
            <a:r>
              <a:rPr lang="ru-RU" sz="2900" dirty="0" smtClean="0"/>
              <a:t>конструктор</a:t>
            </a:r>
            <a:r>
              <a:rPr lang="en-US" sz="2900" dirty="0" err="1" smtClean="0"/>
              <a:t>Cuboro</a:t>
            </a:r>
            <a:r>
              <a:rPr lang="ru-RU" sz="2900" dirty="0" smtClean="0"/>
              <a:t>. </a:t>
            </a:r>
            <a:r>
              <a:rPr lang="ru-RU" sz="2900" dirty="0"/>
              <a:t>Попросить построить лабиринт (без образца) с ограниченным количеством кубиков в группах. В </a:t>
            </a:r>
            <a:r>
              <a:rPr lang="ru-RU" sz="2900" dirty="0" smtClean="0"/>
              <a:t>результате </a:t>
            </a:r>
            <a:r>
              <a:rPr lang="ru-RU" sz="2900" dirty="0"/>
              <a:t>одного задания </a:t>
            </a:r>
            <a:r>
              <a:rPr lang="ru-RU" sz="2900" dirty="0" smtClean="0"/>
              <a:t>в группах получаются </a:t>
            </a:r>
            <a:r>
              <a:rPr lang="ru-RU" sz="2900" dirty="0"/>
              <a:t>разные лабиринты. Это и есть творческое воображение каждого человека.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Вывод:</a:t>
            </a:r>
            <a:r>
              <a:rPr lang="ru-RU" sz="2900" dirty="0"/>
              <a:t> У каждого ребёнка своё видение мира, воображение, которое нужно развивать.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Игра «Мы – строители».</a:t>
            </a:r>
            <a:r>
              <a:rPr lang="ru-RU" sz="2900" dirty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Цель:</a:t>
            </a:r>
            <a:r>
              <a:rPr lang="ru-RU" sz="2900" dirty="0"/>
              <a:t> дать возможность продемонстрировать накопившийся опыт в построении сложных построек, проявить свою фантазию, исследовательски подходить к решению проблемы.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dirty="0"/>
              <a:t>Разделиться на творческие группы. Предложить набор конструктора и дать задание: несколько слов. Нужно придумать и построить с этими словами историю: Слова </a:t>
            </a:r>
            <a:r>
              <a:rPr lang="ru-RU" sz="2900" dirty="0" smtClean="0"/>
              <a:t>(улица-дома, улица- магазин). </a:t>
            </a:r>
            <a:r>
              <a:rPr lang="ru-RU" sz="2900" dirty="0"/>
              <a:t>Родители моделируют историю с этими словами.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dirty="0"/>
              <a:t>Например: Первая творческая группа работает со словами улица, </a:t>
            </a:r>
            <a:r>
              <a:rPr lang="ru-RU" sz="2900" dirty="0" smtClean="0"/>
              <a:t>дома. </a:t>
            </a:r>
            <a:r>
              <a:rPr lang="ru-RU" sz="2900" dirty="0"/>
              <a:t>И придумывает историю «В </a:t>
            </a:r>
            <a:r>
              <a:rPr lang="ru-RU" sz="2900" dirty="0" smtClean="0"/>
              <a:t>городе </a:t>
            </a:r>
            <a:r>
              <a:rPr lang="ru-RU" sz="2900" dirty="0"/>
              <a:t>есть одна </a:t>
            </a:r>
            <a:r>
              <a:rPr lang="ru-RU" sz="2900" dirty="0" smtClean="0"/>
              <a:t>улица в виде лабиринта. </a:t>
            </a:r>
            <a:r>
              <a:rPr lang="ru-RU" sz="2900" dirty="0"/>
              <a:t>На этой улице есть </a:t>
            </a:r>
            <a:r>
              <a:rPr lang="ru-RU" sz="2900" dirty="0" smtClean="0"/>
              <a:t>дома. </a:t>
            </a:r>
            <a:r>
              <a:rPr lang="ru-RU" sz="2900" dirty="0"/>
              <a:t>И т. д.)».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dirty="0"/>
              <a:t>У следующей группы другая история.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Вывод:</a:t>
            </a:r>
            <a:r>
              <a:rPr lang="ru-RU" sz="2900" dirty="0"/>
              <a:t> игры в </a:t>
            </a:r>
            <a:r>
              <a:rPr lang="ru-RU" sz="2900" dirty="0" err="1"/>
              <a:t>Куборо</a:t>
            </a:r>
            <a:r>
              <a:rPr lang="ru-RU" sz="2900" dirty="0"/>
              <a:t> развивают конструкторские умения детей, воспитывают личности, которые способны самостоятельно ставить перед собой задачи и решать их, находя оригинальные способы решения. 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b="1" dirty="0"/>
              <a:t>Заключение:</a:t>
            </a:r>
            <a:r>
              <a:rPr lang="ru-RU" sz="2900" dirty="0"/>
              <a:t> Таким образом, игры в </a:t>
            </a:r>
            <a:r>
              <a:rPr lang="ru-RU" sz="2900" dirty="0" err="1"/>
              <a:t>Куборо</a:t>
            </a:r>
            <a:r>
              <a:rPr lang="ru-RU" sz="2900" dirty="0"/>
              <a:t> формируют у детей навыки конструирования, умение решать нестандартные задачи, расширяют словарный запас, развивают мелкую моторику рук и навыки работы в команде, побуждают к умственной активности.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900" dirty="0"/>
              <a:t> </a:t>
            </a:r>
            <a:r>
              <a:rPr lang="ru-RU" sz="2900" b="1" dirty="0"/>
              <a:t>Рефлексия:</a:t>
            </a:r>
            <a:r>
              <a:rPr lang="ru-RU" sz="2900" dirty="0"/>
              <a:t> Что вы сегодня строили? Из каких элементов? Что было труднее всего?</a:t>
            </a:r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379413" y="982663"/>
            <a:ext cx="9236075" cy="46196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Для родителей был проведен мастер-класс. На котором они имели возможность познакомиться с конструктором </a:t>
            </a:r>
            <a:r>
              <a:rPr lang="en-US" smtClean="0"/>
              <a:t>Cuboro</a:t>
            </a:r>
            <a:r>
              <a:rPr lang="ru-RU" smtClean="0"/>
              <a:t> им была предоставлена возможность самим поиграть с конструктором. </a:t>
            </a:r>
          </a:p>
        </p:txBody>
      </p:sp>
      <p:pic>
        <p:nvPicPr>
          <p:cNvPr id="24578" name="Рисунок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0" y="3140075"/>
            <a:ext cx="4956175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3140075"/>
            <a:ext cx="4975225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Объект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60913" y="3613150"/>
            <a:ext cx="5346700" cy="3421063"/>
          </a:xfrm>
        </p:spPr>
      </p:pic>
      <p:pic>
        <p:nvPicPr>
          <p:cNvPr id="25602" name="Рисунок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463" y="730250"/>
            <a:ext cx="5262562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9"/>
          <p:cNvSpPr>
            <a:spLocks noChangeArrowheads="1"/>
          </p:cNvSpPr>
          <p:nvPr/>
        </p:nvSpPr>
        <p:spPr bwMode="auto">
          <a:xfrm>
            <a:off x="209550" y="4641850"/>
            <a:ext cx="45005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latin typeface="Palatino Linotype" pitchFamily="18" charset="0"/>
              </a:rPr>
              <a:t>Разделившись на группы, родители творчески подошли к выполнению задания.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3" y="1165225"/>
            <a:ext cx="9236075" cy="5110163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dirty="0"/>
              <a:t>Родителям были заданы вопросы: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/>
              <a:t>«Что вы сегодня строили?»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/>
              <a:t>«Из каких элементов?»</a:t>
            </a:r>
          </a:p>
          <a:p>
            <a:pPr marL="457200" indent="-45720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«</a:t>
            </a:r>
            <a:r>
              <a:rPr lang="ru-RU" dirty="0"/>
              <a:t>Что было труднее всего</a:t>
            </a:r>
            <a:r>
              <a:rPr lang="ru-RU" dirty="0" smtClean="0"/>
              <a:t>?»</a:t>
            </a:r>
          </a:p>
          <a:p>
            <a:pPr marL="457200" indent="-45720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«</a:t>
            </a:r>
            <a:r>
              <a:rPr lang="ru-RU" dirty="0"/>
              <a:t>Нужны ли вашему ребенку занятия по </a:t>
            </a:r>
            <a:r>
              <a:rPr lang="ru-RU" dirty="0" smtClean="0"/>
              <a:t>конструированию?»</a:t>
            </a:r>
          </a:p>
          <a:p>
            <a:pPr marL="457200" indent="-45720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	В результате родители сделали вывод, о том, что  </a:t>
            </a:r>
            <a:r>
              <a:rPr lang="ru-RU" dirty="0"/>
              <a:t>игры в </a:t>
            </a:r>
            <a:r>
              <a:rPr lang="en-US" dirty="0" err="1" smtClean="0"/>
              <a:t>Cuboro</a:t>
            </a:r>
            <a:r>
              <a:rPr lang="ru-RU" dirty="0" smtClean="0"/>
              <a:t> </a:t>
            </a:r>
            <a:r>
              <a:rPr lang="ru-RU" dirty="0"/>
              <a:t>формируют у детей навыки конструирования, умение решать нестандартные задачи, расширяют словарный запас, развивают мелкую моторику рук и навыки работы в команде, побуждают к умственной активности</a:t>
            </a:r>
            <a:r>
              <a:rPr lang="ru-RU" dirty="0" smtClean="0"/>
              <a:t>. </a:t>
            </a:r>
            <a:endParaRPr lang="ru-RU" dirty="0"/>
          </a:p>
          <a:p>
            <a:pPr marL="0" indent="0"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123</TotalTime>
  <Words>597</Words>
  <Application>Microsoft Office PowerPoint</Application>
  <PresentationFormat>Произвольный</PresentationFormat>
  <Paragraphs>38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Palatino Linotype</vt:lpstr>
      <vt:lpstr>Times New Roman</vt:lpstr>
      <vt:lpstr>Wingdings 2</vt:lpstr>
      <vt:lpstr>Презентация мозгового штурма</vt:lpstr>
      <vt:lpstr>Презентация PowerPoint</vt:lpstr>
      <vt:lpstr>Что такое Cuboro.</vt:lpstr>
      <vt:lpstr> «CUBORO» способствует развитию воображения (пространственного) и творческих навыков. Построение из кубиков требует аккуратности и терпения. Благодаря многофункциональным элементам (на разных уровнях или в разных направлениях) можно создать две и более пересекающиеся дорожки-лабиринта, что делает и игру, и ее планирование (в т. ч. с несколькими участниками) интереснее. Неограниченный потенциал игры. • Подходит для девочек и мальчиков. • Подходит для всех возрастов. • Подходит для любого сезона. • Здоровые и спокойные игры. • Можно долго играть. • Развивает воображение и творческие способности.  </vt:lpstr>
      <vt:lpstr>Презентация PowerPoint</vt:lpstr>
      <vt:lpstr>Презентация PowerPoint</vt:lpstr>
      <vt:lpstr>Мастер класс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Вадим и Света</cp:lastModifiedBy>
  <cp:revision>15</cp:revision>
  <dcterms:created xsi:type="dcterms:W3CDTF">2018-10-29T15:20:12Z</dcterms:created>
  <dcterms:modified xsi:type="dcterms:W3CDTF">2019-04-18T14:50:18Z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