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0" r:id="rId3"/>
    <p:sldId id="263" r:id="rId5"/>
    <p:sldId id="274" r:id="rId6"/>
    <p:sldId id="276" r:id="rId7"/>
    <p:sldId id="275" r:id="rId8"/>
    <p:sldId id="278" r:id="rId9"/>
    <p:sldId id="279" r:id="rId10"/>
    <p:sldId id="284" r:id="rId11"/>
    <p:sldId id="280" r:id="rId12"/>
    <p:sldId id="285" r:id="rId13"/>
    <p:sldId id="283" r:id="rId14"/>
    <p:sldId id="286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99"/>
    <a:srgbClr val="99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433AE-2A4A-4E57-B4AD-DEB90EC8832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57806-F83A-4DDD-817E-E579D59A33B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BF05F911-BCDD-489A-8CBF-9EC38359F46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BF05F911-BCDD-489A-8CBF-9EC38359F46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BF05F911-BCDD-489A-8CBF-9EC38359F46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BF05F911-BCDD-489A-8CBF-9EC38359F46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BF05F911-BCDD-489A-8CBF-9EC38359F46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BF05F911-BCDD-489A-8CBF-9EC38359F46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BF05F911-BCDD-489A-8CBF-9EC38359F46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BF05F911-BCDD-489A-8CBF-9EC38359F46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BF05F911-BCDD-489A-8CBF-9EC38359F46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BF05F911-BCDD-489A-8CBF-9EC38359F46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BF05F911-BCDD-489A-8CBF-9EC38359F46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BF05F911-BCDD-489A-8CBF-9EC38359F46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0AD2D62-D33D-45B3-AE75-3F3FBCDBAA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2AE00A4-507D-47A8-9619-7B7C4845349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0AD2D62-D33D-45B3-AE75-3F3FBCDBAA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2AE00A4-507D-47A8-9619-7B7C4845349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0AD2D62-D33D-45B3-AE75-3F3FBCDBAA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2AE00A4-507D-47A8-9619-7B7C4845349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0AD2D62-D33D-45B3-AE75-3F3FBCDBAA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2AE00A4-507D-47A8-9619-7B7C4845349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0AD2D62-D33D-45B3-AE75-3F3FBCDBAA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2AE00A4-507D-47A8-9619-7B7C4845349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0AD2D62-D33D-45B3-AE75-3F3FBCDBAAE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2AE00A4-507D-47A8-9619-7B7C4845349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0AD2D62-D33D-45B3-AE75-3F3FBCDBAAE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2AE00A4-507D-47A8-9619-7B7C4845349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0AD2D62-D33D-45B3-AE75-3F3FBCDBAAE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2AE00A4-507D-47A8-9619-7B7C4845349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0AD2D62-D33D-45B3-AE75-3F3FBCDBAAE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2AE00A4-507D-47A8-9619-7B7C4845349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0AD2D62-D33D-45B3-AE75-3F3FBCDBAAE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2AE00A4-507D-47A8-9619-7B7C4845349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0AD2D62-D33D-45B3-AE75-3F3FBCDBAAE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2AE00A4-507D-47A8-9619-7B7C4845349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D2D62-D33D-45B3-AE75-3F3FBCDBAA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00A4-507D-47A8-9619-7B7C4845349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4.jpeg"/><Relationship Id="rId7" Type="http://schemas.openxmlformats.org/officeDocument/2006/relationships/image" Target="../media/image13.pn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true"/>
          <p:nvPr/>
        </p:nvSpPr>
        <p:spPr>
          <a:xfrm>
            <a:off x="202704" y="5805264"/>
            <a:ext cx="386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инструктора по физической культуре </a:t>
            </a:r>
            <a:endParaRPr lang="ru-RU" sz="1200" b="1" dirty="0" smtClean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err="1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Благодаренко</a:t>
            </a:r>
            <a:r>
              <a:rPr lang="ru-RU" sz="1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Г.В.  </a:t>
            </a:r>
            <a:endParaRPr lang="ru-RU" sz="1200" b="1" dirty="0" smtClean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Новосибирская область г. Бердск. 2019</a:t>
            </a:r>
            <a:endParaRPr lang="ru-RU" sz="1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0" descr="ÐÐ°ÑÑÐ¸Ð½ÐºÐ¸ Ð¿Ð¾ Ð·Ð°Ð¿ÑÐ¾ÑÑ ÐºÐ°ÑÑÐ¸Ð½ÐºÐ¸ Ð´Ð»Ñ Ð¿ÑÐµÐ·ÐµÐ½ÑÐ°ÑÐ¸Ð¸ 23 ÑÐµÐ²ÑÐ°Ð»Ñ Ð² Ð´Ð¾Ñ"/>
          <p:cNvPicPr>
            <a:picLocks noChangeAspect="true" noChangeArrowheads="true" noCrop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 rot="21283049">
            <a:off x="655020" y="1028857"/>
            <a:ext cx="6034776" cy="43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ÐÐ°ÑÑÐ¸Ð½ÐºÐ¸ Ð¿Ð¾ Ð·Ð°Ð¿ÑÐ¾ÑÑ Ð²ÐµÑÑÐ¾Ð»ÐµÑ Ð¼Ð¸ 24 Ð¿Ð½Ð³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05912" flipH="true">
            <a:off x="180055" y="119562"/>
            <a:ext cx="2068252" cy="155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ÐÐ°ÑÑÐ¸Ð½ÐºÐ¸ Ð¿Ð¾ Ð·Ð°Ð¿ÑÐ¾ÑÑ Ð¿Ð½Ð³ ÐºÐ°ÑÑÐ¸Ð½ÐºÐ¸ 23 ÑÐµÐ²ÑÐ°Ð»Ñ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73888">
            <a:off x="6354006" y="-189595"/>
            <a:ext cx="2382520" cy="238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true"/>
          <p:nvPr/>
        </p:nvSpPr>
        <p:spPr>
          <a:xfrm>
            <a:off x="6588224" y="2060848"/>
            <a:ext cx="2304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Бравые солдаты.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true"/>
          <p:nvPr/>
        </p:nvSpPr>
        <p:spPr>
          <a:xfrm>
            <a:off x="2383346" y="116632"/>
            <a:ext cx="377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МБДОУЦРР № 28  д/с «Огонёк» .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ÐÐ°ÑÑÐ¸Ð½ÐºÐ¸ Ð¿Ð¾ Ð·Ð°Ð¿ÑÐ¾ÑÑ Ð¿Ð½Ð³ ÐºÐ°ÑÑÐ¸Ð½ÐºÐ¸ 23 ÑÐµÐ²ÑÐ°Ð»Ñ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 rot="2373888">
            <a:off x="6661205" y="-458462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ÐÐ°ÑÑÐ¸Ð½ÐºÐ¸ Ð¿Ð¾ Ð·Ð°Ð¿ÑÐ¾ÑÑ Ð²ÐµÑÑÐ¾Ð»ÐµÑ Ð¼Ð¸ 24 Ð¿Ð½Ð³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05912" flipH="true">
            <a:off x="131171" y="-129333"/>
            <a:ext cx="2009021" cy="15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Ð°ÑÑÐ¸Ð½ÐºÐ¸ Ð¿Ð¾ Ð·Ð°Ð¿ÑÐ¾ÑÑ Ð²Ð¾ÐµÐ½Ð½ÑÐ¹ Ð¼ÐµÐ´Ð¸ÑÐ¸Ð½ÑÐºÐ¸Ð¹ Ð²ÐµÑÑÐ¾Ð»ÑÑ ÑÐ¾ÑÑÐ¸Ð¹ÑÐºÐ¸Ð¹ ÐºÐ°ÑÑÐ¸Ð½ÐºÐ¸  Ð¿ÑÐ¾Ð·ÑÐ°ÑÐ½ÑÐ¹ ÑÐ¾Ð½"/>
          <p:cNvSpPr>
            <a:spLocks noChangeAspect="true" noChangeArrowheads="true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false" compatLnSpc="true"/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²Ð¾ÐµÐ½Ð½ÑÐ¹ Ð¼ÐµÐ´Ð¸ÑÐ¸Ð½ÑÐºÐ¸Ð¹ Ð²ÐµÑÑÐ¾Ð»ÑÑ ÑÐ¾ÑÑÐ¸Ð¹ÑÐºÐ¸Ð¹ ÐºÐ°ÑÑÐ¸Ð½ÐºÐ¸  Ð¿ÑÐ¾Ð·ÑÐ°ÑÐ½ÑÐ¹ ÑÐ¾Ð½"/>
          <p:cNvSpPr>
            <a:spLocks noChangeAspect="true" noChangeArrowheads="true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false" compatLnSpc="true"/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Ð²Ð¾ÐµÐ½Ð½ÑÐ¹ Ð¼ÐµÐ´Ð¸ÑÐ¸Ð½ÑÐºÐ¸Ð¹ Ð²ÐµÑÑÐ¾Ð»ÑÑ ÑÐ¾ÑÑÐ¸Ð¹ÑÐºÐ¸Ð¹ ÐºÐ°ÑÑÐ¸Ð½ÐºÐ¸  Ð¿ÑÐ¾Ð·ÑÐ°ÑÐ½ÑÐ¹ ÑÐ¾Ð½"/>
          <p:cNvSpPr>
            <a:spLocks noChangeAspect="true" noChangeArrowheads="true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false" compatLnSpc="true"/>
          <a:lstStyle/>
          <a:p>
            <a:endParaRPr lang="ru-RU"/>
          </a:p>
        </p:txBody>
      </p:sp>
      <p:pic>
        <p:nvPicPr>
          <p:cNvPr id="9" name="Picture 3" descr="J:\фото 23 февраля\фотосессия 068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4932">
            <a:off x="4611707" y="3227734"/>
            <a:ext cx="4301077" cy="2867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J:\фото 23 февраля\фотосессия 051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33912">
            <a:off x="169523" y="3148952"/>
            <a:ext cx="4208395" cy="2805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J:\фото 23 февраля\фотосессия 054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1880" y="523267"/>
            <a:ext cx="3654909" cy="2436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true"/>
          <p:nvPr/>
        </p:nvSpPr>
        <p:spPr>
          <a:xfrm>
            <a:off x="307975" y="1196751"/>
            <a:ext cx="3615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Мы поздравляем всех мужчин,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Пусть будет воин не один,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 надеждой ждём его домой,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Вернись пожалуйста живой.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ÐÐ°ÑÑÐ¸Ð½ÐºÐ¸ Ð¿Ð¾ Ð·Ð°Ð¿ÑÐ¾ÑÑ Ð¿Ð½Ð³ ÐºÐ°ÑÑÐ¸Ð½ÐºÐ¸ 23 ÑÐµÐ²ÑÐ°Ð»Ñ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 rot="2373888">
            <a:off x="6805220" y="-530469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ÐÐ°ÑÑÐ¸Ð½ÐºÐ¸ Ð¿Ð¾ Ð·Ð°Ð¿ÑÐ¾ÑÑ Ð²ÐµÑÑÐ¾Ð»ÐµÑ Ð¼Ð¸ 24 Ð¿Ð½Ð³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05912" flipH="true">
            <a:off x="139621" y="-201341"/>
            <a:ext cx="2009021" cy="15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J:\фото 23 февраля\фотосессия 061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224" y="3520494"/>
            <a:ext cx="4752527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J:\фото 23 февраля\фотосессия 072.jpg"/>
          <p:cNvPicPr>
            <a:picLocks noChangeAspect="true" noChangeArrowheads="true"/>
          </p:cNvPicPr>
          <p:nvPr/>
        </p:nvPicPr>
        <p:blipFill rotWithShape="true">
          <a:blip r:embed="rId5"/>
          <a:srcRect/>
          <a:stretch>
            <a:fillRect/>
          </a:stretch>
        </p:blipFill>
        <p:spPr bwMode="auto">
          <a:xfrm>
            <a:off x="3779912" y="2132856"/>
            <a:ext cx="4397696" cy="3072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J:\фото 23 февраля\фотосессия 062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096" y="1058085"/>
            <a:ext cx="3659407" cy="2439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true"/>
          <p:nvPr/>
        </p:nvSpPr>
        <p:spPr>
          <a:xfrm>
            <a:off x="4860032" y="707781"/>
            <a:ext cx="2706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Мы в походе, мы в пути,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Костерок мы развели,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Мы грибочки соберём,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Кашу  сварим и споём.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ÐÐ°ÑÑÐ¸Ð½ÐºÐ¸ Ð¿Ð¾ Ð·Ð°Ð¿ÑÐ¾ÑÑ Ð¿Ð½Ð³ ÐºÐ°ÑÑÐ¸Ð½ÐºÐ¸ 23 ÑÐµÐ²ÑÐ°Ð»Ñ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 rot="2373888">
            <a:off x="6661203" y="-611721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ÐÐ°ÑÑÐ¸Ð½ÐºÐ¸ Ð¿Ð¾ Ð·Ð°Ð¿ÑÐ¾ÑÑ Ð²ÐµÑÑÐ¾Ð»ÐµÑ Ð¼Ð¸ 24 Ð¿Ð½Ð³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05912" flipH="true">
            <a:off x="131171" y="-129333"/>
            <a:ext cx="2009021" cy="15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true"/>
          <p:nvPr/>
        </p:nvSpPr>
        <p:spPr>
          <a:xfrm>
            <a:off x="2915816" y="332656"/>
            <a:ext cx="2744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Вот закончился поход,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Наш отряд домой идёт.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Весь наш боевой отряд,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Непременно наградят.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5" y="4941168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Пусть годы летят,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Но хотим мы всегда,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Лишь мирного неба,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И счастья в дома.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2" descr="D:\Galina\OneDrive\Desktop\Новая папка (8)\11 группа\IMG-20190218-WA0011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48181">
            <a:off x="207329" y="1907966"/>
            <a:ext cx="3902497" cy="2926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Galina\OneDrive\Desktop\Новая папка (8)\23 февраля\IMG_9722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14778">
            <a:off x="4510089" y="1661874"/>
            <a:ext cx="4346419" cy="2897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20071" y="4752130"/>
            <a:ext cx="37598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Мальчишки наши молодцы ,</a:t>
            </a:r>
            <a:endParaRPr lang="ru-RU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их поздравим от души.</a:t>
            </a:r>
            <a:endParaRPr lang="ru-RU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Поздравить рады ребятишек,</a:t>
            </a:r>
            <a:endParaRPr lang="ru-RU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Девчонок всех, </a:t>
            </a:r>
            <a:endParaRPr lang="ru-RU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всех мальчишек,</a:t>
            </a:r>
            <a:endParaRPr lang="ru-RU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героев своих ждёт,</a:t>
            </a:r>
            <a:endParaRPr lang="ru-RU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достойная растёт!!!</a:t>
            </a:r>
            <a:endParaRPr lang="ru-RU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7" descr="J:\фото 23 февраля\фотосессия 074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783" y="4665653"/>
            <a:ext cx="2213765" cy="1475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Ð°ÑÑÐ¸Ð½ÐºÐ¸ Ð¿Ð¾ Ð·Ð°Ð¿ÑÐ¾ÑÑ ÐºÐ°ÑÑÐ¸Ð½ÐºÐ¸ Ð¿Ð½Ð³ Ð¼Ð°Ð»ÑÑÐ¸ÐºÐ¸ 23 ÑÐµÐ²ÑÐ°Ð»Ñ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true">
            <a:off x="212178" y="4941168"/>
            <a:ext cx="965404" cy="17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Ð°ÑÑÐ¸Ð½ÐºÐ¸ Ð¿Ð¾ Ð·Ð°Ð¿ÑÐ¾ÑÑ ÑÐ°Ð¼ÐºÐ° Ð´Ð»Ñ Ð¿ÑÐµÐ·ÐµÐ½ÑÐ°ÑÐ¸Ð¸ Ð¿Ð½Ð³ 23 ÑÐµÐ²ÑÐ°Ð»Ñ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-31600" y="-72008"/>
            <a:ext cx="9182744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94049">
            <a:off x="5724128" y="1844824"/>
            <a:ext cx="1964754" cy="3296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ÐÐ°ÑÑÐ¸Ð½ÐºÐ¸ Ð¿Ð¾ Ð·Ð°Ð¿ÑÐ¾ÑÑ ÐºÐ°ÑÑÐ¸Ð½ÐºÐ¸ Ð¿Ð½Ð³ Ð¼Ð°Ð»ÑÑÐ¸ÐºÐ¸ 23 ÑÐµÐ²ÑÐ°Ð»Ñ"/>
          <p:cNvPicPr>
            <a:picLocks noChangeAspect="true" noChangeArrowheads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983169" y="1484784"/>
            <a:ext cx="7117223" cy="5168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ÐÐ°ÑÑÐ¸Ð½ÐºÐ¸ Ð¿Ð¾ Ð·Ð°Ð¿ÑÐ¾ÑÑ Ð¿Ð½Ð³ ÐºÐ°ÑÑÐ¸Ð½ÐºÐ¸ 23 ÑÐµÐ²ÑÐ°Ð»Ñ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48" y="101476"/>
            <a:ext cx="8965505" cy="672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ÐÐ°ÑÑÐ¸Ð½ÐºÐ¸ Ð¿Ð¾ Ð·Ð°Ð¿ÑÐ¾ÑÑ Ð¿Ð½Ð³ ÐºÐ°ÑÑÐ¸Ð½ÐºÐ¸ 23 ÑÐµÐ²ÑÐ°Ð»Ñ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 rot="2373888">
            <a:off x="6805220" y="516162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ÐÐ°ÑÑÐ¸Ð½ÐºÐ¸ Ð¿Ð¾ Ð·Ð°Ð¿ÑÐ¾ÑÑ Ð²ÐµÑÑÐ¾Ð»ÐµÑ Ð¼Ð¸ 24 Ð¿Ð½Ð³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05912" flipH="true">
            <a:off x="131171" y="-129333"/>
            <a:ext cx="2009021" cy="15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Ð°ÑÑÐ¸Ð½ÐºÐ¸ Ð¿Ð¾ Ð·Ð°Ð¿ÑÐ¾ÑÑ ÐºÐ°ÑÑÐ¸Ð½ÐºÐ¸ Ð¿Ð½Ð³ Ð¼Ð°Ð»ÑÑÐ¸ÐºÐ¸ 23 ÑÐµÐ²ÑÐ°Ð»Ñ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true">
            <a:off x="2123728" y="3816290"/>
            <a:ext cx="965404" cy="17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true"/>
          <p:nvPr/>
        </p:nvSpPr>
        <p:spPr>
          <a:xfrm>
            <a:off x="2699792" y="2060848"/>
            <a:ext cx="3754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мальчик наш когда-то,</a:t>
            </a:r>
            <a:endParaRPr lang="ru-RU" b="1" dirty="0" smtClean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Станет доблестным солдатом.</a:t>
            </a:r>
            <a:endParaRPr lang="ru-RU" b="1" dirty="0" smtClean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мужественным, смелым,</a:t>
            </a:r>
            <a:endParaRPr lang="ru-RU" b="1" dirty="0" smtClean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Ловким, сильным и умелым.</a:t>
            </a:r>
            <a:endParaRPr lang="ru-RU" b="1" dirty="0" smtClean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поверьте нам, тогда</a:t>
            </a:r>
            <a:endParaRPr lang="ru-RU" b="1" dirty="0" smtClean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 не будет никогда!!!</a:t>
            </a:r>
            <a:endParaRPr lang="ru-RU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true"/>
          <p:nvPr/>
        </p:nvSpPr>
        <p:spPr>
          <a:xfrm>
            <a:off x="179511" y="6417332"/>
            <a:ext cx="388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инструктора по физической культуре </a:t>
            </a:r>
            <a:endParaRPr lang="ru-RU" sz="1200" b="1" dirty="0" smtClean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err="1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Благодаренко</a:t>
            </a:r>
            <a:r>
              <a:rPr lang="ru-RU" sz="1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Г.В.   МБДОУ ЦРР № 28</a:t>
            </a:r>
            <a:endParaRPr lang="ru-RU" sz="1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-84981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ÐÐ°ÑÑÐ¸Ð½ÐºÐ¸ Ð¿Ð¾ Ð·Ð°Ð¿ÑÐ¾ÑÑ Ð²ÐµÑÑÐ¾Ð»ÐµÑ Ð¼Ð¸ 24 Ð¿Ð½Ð³"/>
          <p:cNvPicPr>
            <a:picLocks noChangeAspect="true" noChangeArrowheads="true"/>
          </p:cNvPicPr>
          <p:nvPr/>
        </p:nvPicPr>
        <p:blipFill rotWithShape="true">
          <a:blip r:embed="rId2"/>
          <a:srcRect t="7473" b="9599"/>
          <a:stretch>
            <a:fillRect/>
          </a:stretch>
        </p:blipFill>
        <p:spPr bwMode="auto">
          <a:xfrm rot="20905912" flipH="true">
            <a:off x="127945" y="-16040"/>
            <a:ext cx="2009021" cy="125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Ð°ÑÑÐ¸Ð½ÐºÐ¸ Ð¿Ð¾ Ð·Ð°Ð¿ÑÐ¾ÑÑ ÐºÐ°ÑÑÐ¸Ð½ÐºÐ¸ Ð¿Ð½Ð³ Ð¼Ð°Ð»ÑÑÐ¸ÐºÐ¸ 23 ÑÐµÐ²ÑÐ°Ð»Ñ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true">
            <a:off x="302863" y="1747938"/>
            <a:ext cx="1109420" cy="196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J:\фото 23 февраля\фотосессия 039.jpg"/>
          <p:cNvPicPr>
            <a:picLocks noChangeAspect="true" noChangeArrowheads="true"/>
          </p:cNvPicPr>
          <p:nvPr/>
        </p:nvPicPr>
        <p:blipFill rotWithShape="true">
          <a:blip r:embed="rId4"/>
          <a:srcRect/>
          <a:stretch>
            <a:fillRect/>
          </a:stretch>
        </p:blipFill>
        <p:spPr bwMode="auto">
          <a:xfrm rot="20757924">
            <a:off x="1324753" y="800051"/>
            <a:ext cx="3247728" cy="2617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J:\фото 23 февраля\фотосессия 040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78719">
            <a:off x="5034943" y="789924"/>
            <a:ext cx="3605279" cy="2403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J:\фото 23 февраля\фотосессия 041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5067" y="3987676"/>
            <a:ext cx="3558902" cy="2372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ÐÐ°ÑÑÐ¸Ð½ÐºÐ¸ Ð¿Ð¾ Ð·Ð°Ð¿ÑÐ¾ÑÑ Ð¿Ð½Ð³ ÐºÐ°ÑÑÐ¸Ð½ÐºÐ¸ 23 ÑÐµÐ²ÑÐ°Ð»Ñ"/>
          <p:cNvPicPr>
            <a:picLocks noChangeAspect="true" noChangeArrowheads="true"/>
          </p:cNvPicPr>
          <p:nvPr/>
        </p:nvPicPr>
        <p:blipFill rotWithShape="true">
          <a:blip r:embed="rId7"/>
          <a:srcRect l="-877"/>
          <a:stretch>
            <a:fillRect/>
          </a:stretch>
        </p:blipFill>
        <p:spPr bwMode="auto">
          <a:xfrm rot="1856990">
            <a:off x="6413067" y="-137722"/>
            <a:ext cx="2438965" cy="102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0493" y="260648"/>
            <a:ext cx="2733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 команд.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true"/>
          <p:nvPr/>
        </p:nvSpPr>
        <p:spPr>
          <a:xfrm>
            <a:off x="3701124" y="299339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Все мы дружные ребята, Никогда мы не скучаем,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Все преграды обойдём,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Всех к победе приведём.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" name="Picture 2" descr="J:\фото 23 февраля\фотосессия 063.jpg"/>
          <p:cNvPicPr>
            <a:picLocks noChangeAspect="true" noChangeArrowheads="true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35423">
            <a:off x="5267973" y="4426468"/>
            <a:ext cx="3147042" cy="20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9678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ÐÐ°ÑÑÐ¸Ð½ÐºÐ¸ Ð¿Ð¾ Ð·Ð°Ð¿ÑÐ¾ÑÑ Ð²ÐµÑÑÐ¾Ð»ÐµÑ Ð¼Ð¸ 24 Ð¿Ð½Ð³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05912" flipH="true">
            <a:off x="461142" y="-158469"/>
            <a:ext cx="3210583" cy="241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J:\фото 23 февраля\фотосессия 042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061" y="4267502"/>
            <a:ext cx="3563887" cy="237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J:\фото 23 февраля\фотосессия 064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8946" y="1988840"/>
            <a:ext cx="3672409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J:\фото 23 февраля\фотосессия 043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4048" y="116632"/>
            <a:ext cx="3606593" cy="2404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111" y="2693836"/>
            <a:ext cx="30305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Скоро солнышко взойдёт,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 боимся непогод,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Собираемся в поход,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Ввысь взлетим под  небосвод.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2" descr="J:\фото 23 февраля\фотосессия 044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838" y="4465396"/>
            <a:ext cx="3251012" cy="2167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ÐÐ°ÑÑÐ¸Ð½ÐºÐ¸ Ð¿Ð¾ Ð·Ð°Ð¿ÑÐ¾ÑÑ Ð¿Ð½Ð³ ÐºÐ°ÑÑÐ¸Ð½ÐºÐ¸ 23 ÑÐµÐ²ÑÐ°Ð»Ñ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 rot="2373888">
            <a:off x="6481184" y="-98421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ÐÐ°ÑÑÐ¸Ð½ÐºÐ¸ Ð¿Ð¾ Ð·Ð°Ð¿ÑÐ¾ÑÑ Ð²ÐµÑÑÐ¾Ð»ÐµÑ Ð¼Ð¸ 24 Ð¿Ð½Ð³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05912" flipH="true">
            <a:off x="131171" y="-129333"/>
            <a:ext cx="2009021" cy="15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J:\фото 23 февраля\фотосессия 045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94610">
            <a:off x="565950" y="1100603"/>
            <a:ext cx="3565319" cy="2376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J:\фото 23 февраля\фотосессия 047.jpg"/>
          <p:cNvPicPr>
            <a:picLocks noChangeAspect="true" noChangeArrowheads="true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 rot="21210093">
            <a:off x="812744" y="3834734"/>
            <a:ext cx="3742843" cy="2495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J:\фото 23 февраля\фотосессия 046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97258" flipH="true">
            <a:off x="4760396" y="3262746"/>
            <a:ext cx="3827032" cy="2551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true"/>
          <p:nvPr/>
        </p:nvSpPr>
        <p:spPr>
          <a:xfrm>
            <a:off x="4788024" y="134076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Испытания идёт,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троят папы самолёт,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Мы готовимся к атаке,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Заправляем быстро баки.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ÐÐ°ÑÑÐ¸Ð½ÐºÐ¸ Ð¿Ð¾ Ð·Ð°Ð¿ÑÐ¾ÑÑ Ð¿Ð½Ð³ ÐºÐ°ÑÑÐ¸Ð½ÐºÐ¸ 23 ÑÐµÐ²ÑÐ°Ð»Ñ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 rot="2373888">
            <a:off x="6750677" y="-611719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ÐÐ°ÑÑÐ¸Ð½ÐºÐ¸ Ð¿Ð¾ Ð·Ð°Ð¿ÑÐ¾ÑÑ Ð²ÐµÑÑÐ¾Ð»ÐµÑ Ð¼Ð¸ 24 Ð¿Ð½Ð³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05912" flipH="true">
            <a:off x="131171" y="-129333"/>
            <a:ext cx="2009021" cy="15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J:\фото 23 февраля\фотосессия 048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40" y="260647"/>
            <a:ext cx="3672408" cy="2448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J:\фото 23 февраля\фотосессия 066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38269">
            <a:off x="4786039" y="3056436"/>
            <a:ext cx="4036417" cy="2690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J:\фото 23 февраля\фотосессия 049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79364">
            <a:off x="357636" y="3683319"/>
            <a:ext cx="4018706" cy="2679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true"/>
          <p:nvPr/>
        </p:nvSpPr>
        <p:spPr>
          <a:xfrm>
            <a:off x="1" y="1575228"/>
            <a:ext cx="31683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Покорить нам нужно цель,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 преодолеть туннель,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Мы снаряды достаём,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 цели быстро подползём,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Направляет нас разведка,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Мы стреляем очень метко.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ÐÐ°ÑÑÐ¸Ð½ÐºÐ¸ Ð¿Ð¾ Ð·Ð°Ð¿ÑÐ¾ÑÑ Ð²ÐµÑÑÐ¾Ð»ÐµÑ Ð¼Ð¸ 24 Ð¿Ð½Ð³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05912" flipH="true">
            <a:off x="131171" y="-129333"/>
            <a:ext cx="2009021" cy="15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Ð°ÑÑÐ¸Ð½ÐºÐ¸ Ð¿Ð¾ Ð·Ð°Ð¿ÑÐ¾ÑÑ ÐºÐ°ÑÑÐ¸Ð½ÐºÐ¸ Ð¿Ð½Ð³ Ð¼Ð°Ð»ÑÑÐ¸ÐºÐ¸ 23 ÑÐµÐ²ÑÐ°Ð»Ñ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true">
            <a:off x="170277" y="4941168"/>
            <a:ext cx="965404" cy="17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J:\фото 23 февраля\фотосессия 071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69664">
            <a:off x="249777" y="1691235"/>
            <a:ext cx="3750784" cy="2500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J:\фото 23 февраля\фотосессия 059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2673">
            <a:off x="5253406" y="1554306"/>
            <a:ext cx="3343395" cy="2228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J:\фото 23 февраля\фотосессия 060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86898" y="4015779"/>
            <a:ext cx="3970205" cy="2646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ÐÐ°ÑÑÐ¸Ð½ÐºÐ¸ Ð¿Ð¾ Ð·Ð°Ð¿ÑÐ¾ÑÑ Ð¿Ð½Ð³ ÐºÐ°ÑÑÐ¸Ð½ÐºÐ¸ 23 ÑÐµÐ²ÑÐ°Ð»Ñ"/>
          <p:cNvPicPr>
            <a:picLocks noChangeAspect="true" noChangeArrowheads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 rot="2373888">
            <a:off x="6737421" y="-673524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true"/>
          <p:nvPr/>
        </p:nvSpPr>
        <p:spPr>
          <a:xfrm>
            <a:off x="3347864" y="564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true"/>
          <p:nvPr/>
        </p:nvSpPr>
        <p:spPr>
          <a:xfrm>
            <a:off x="2915816" y="476672"/>
            <a:ext cx="3098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Мы границу охраняем,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 сноровку проявляем,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Все проблемы мы решаем.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Никогда не отступаем.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ÐÐ°ÑÑÐ¸Ð½ÐºÐ¸ Ð¿Ð¾ Ð·Ð°Ð¿ÑÐ¾ÑÑ Ð¿Ð½Ð³ ÐºÐ°ÑÑÐ¸Ð½ÐºÐ¸ 23 ÑÐµÐ²ÑÐ°Ð»Ñ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 rot="2373888">
            <a:off x="6786011" y="-186013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ÐÐ°ÑÑÐ¸Ð½ÐºÐ¸ Ð¿Ð¾ Ð·Ð°Ð¿ÑÐ¾ÑÑ Ð²ÐµÑÑÐ¾Ð»ÐµÑ Ð¼Ð¸ 24 Ð¿Ð½Ð³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05912" flipH="true">
            <a:off x="131171" y="-129333"/>
            <a:ext cx="2009021" cy="15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Galina\OneDrive\Desktop\Новая папка (8)\23 февраля\IMG_9717.JPG"/>
          <p:cNvPicPr>
            <a:picLocks noChangeAspect="true" noChangeArrowheads="true"/>
          </p:cNvPicPr>
          <p:nvPr/>
        </p:nvPicPr>
        <p:blipFill rotWithShape="true">
          <a:blip r:embed="rId4"/>
          <a:srcRect/>
          <a:stretch>
            <a:fillRect/>
          </a:stretch>
        </p:blipFill>
        <p:spPr bwMode="auto">
          <a:xfrm rot="11034264" flipV="true">
            <a:off x="5574368" y="1834656"/>
            <a:ext cx="3024336" cy="3122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10073499" flipV="true">
            <a:off x="145429" y="1339172"/>
            <a:ext cx="3226301" cy="286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J:\фото 23 февраля\фотосессия 050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448338">
            <a:off x="1963743" y="3866665"/>
            <a:ext cx="3942438" cy="2628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89132" y="260648"/>
            <a:ext cx="2382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6600"/>
                </a:solidFill>
              </a:rPr>
              <a:t>Воздушный бой</a:t>
            </a:r>
            <a:endParaRPr lang="ru-RU" b="1" dirty="0">
              <a:solidFill>
                <a:srgbClr val="3366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836712"/>
            <a:ext cx="28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6600"/>
                </a:solidFill>
              </a:rPr>
              <a:t>Сила духа велика </a:t>
            </a:r>
            <a:endParaRPr lang="ru-RU" b="1" dirty="0">
              <a:solidFill>
                <a:srgbClr val="336600"/>
              </a:solidFill>
            </a:endParaRPr>
          </a:p>
          <a:p>
            <a:pPr algn="ctr"/>
            <a:r>
              <a:rPr lang="ru-RU" b="1" dirty="0">
                <a:solidFill>
                  <a:srgbClr val="336600"/>
                </a:solidFill>
              </a:rPr>
              <a:t>У любого мужика,</a:t>
            </a:r>
            <a:endParaRPr lang="ru-RU" b="1" dirty="0">
              <a:solidFill>
                <a:srgbClr val="336600"/>
              </a:solidFill>
            </a:endParaRPr>
          </a:p>
          <a:p>
            <a:pPr algn="ctr"/>
            <a:r>
              <a:rPr lang="ru-RU" b="1" dirty="0">
                <a:solidFill>
                  <a:srgbClr val="336600"/>
                </a:solidFill>
              </a:rPr>
              <a:t>Никогда он не сдаётся,</a:t>
            </a:r>
            <a:endParaRPr lang="ru-RU" b="1" dirty="0">
              <a:solidFill>
                <a:srgbClr val="336600"/>
              </a:solidFill>
            </a:endParaRPr>
          </a:p>
          <a:p>
            <a:pPr algn="ctr"/>
            <a:r>
              <a:rPr lang="ru-RU" b="1" dirty="0">
                <a:solidFill>
                  <a:srgbClr val="336600"/>
                </a:solidFill>
              </a:rPr>
              <a:t>Улыбается, смеётся,</a:t>
            </a:r>
            <a:endParaRPr lang="ru-RU" b="1" dirty="0">
              <a:solidFill>
                <a:srgbClr val="336600"/>
              </a:solidFill>
            </a:endParaRPr>
          </a:p>
          <a:p>
            <a:pPr algn="ctr"/>
            <a:r>
              <a:rPr lang="ru-RU" b="1" dirty="0">
                <a:solidFill>
                  <a:srgbClr val="336600"/>
                </a:solidFill>
              </a:rPr>
              <a:t>Вам я точно говорю:</a:t>
            </a:r>
            <a:endParaRPr lang="ru-RU" b="1" dirty="0">
              <a:solidFill>
                <a:srgbClr val="336600"/>
              </a:solidFill>
            </a:endParaRPr>
          </a:p>
          <a:p>
            <a:pPr algn="ctr"/>
            <a:r>
              <a:rPr lang="ru-RU" b="1" dirty="0">
                <a:solidFill>
                  <a:srgbClr val="336600"/>
                </a:solidFill>
              </a:rPr>
              <a:t>«Поразит врага в бою»</a:t>
            </a:r>
            <a:endParaRPr lang="ru-RU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²Ð¾ÐµÐ½Ð½Ð°Ñ Ð¼ÐµÐ´ ÑÐ»ÑÐ¶Ð±Ð° ÑÐ¼Ð±Ð»ÐµÐ¼Ð° ÐºÐ°ÑÑÐ¸Ð½ÐºÐ¸ Ð¿Ð½Ð³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86" y="51620"/>
            <a:ext cx="3596708" cy="200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J:\фото 23 февраля\фотосессия 057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30774">
            <a:off x="361198" y="1934906"/>
            <a:ext cx="4374266" cy="2916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²Ð¾ÐµÐ½Ð½Ð°Ñ Ð¼ÐµÐ´ ÑÐ»ÑÐ¶Ð±Ð° ÑÐ¼Ð±Ð»ÐµÐ¼Ð° ÐºÐ°ÑÑÐ¸Ð½ÐºÐ¸ Ð¿Ð½Ð³"/>
          <p:cNvPicPr>
            <a:picLocks noChangeAspect="true" noChangeArrowheads="true"/>
          </p:cNvPicPr>
          <p:nvPr/>
        </p:nvPicPr>
        <p:blipFill rotWithShape="true">
          <a:blip r:embed="rId4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3851920" y="4584674"/>
            <a:ext cx="2857500" cy="2133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true"/>
          <p:nvPr/>
        </p:nvSpPr>
        <p:spPr>
          <a:xfrm>
            <a:off x="2339752" y="332656"/>
            <a:ext cx="3528391" cy="120032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Мы мед. службу всю прославим,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Раненого в срок доставим.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Никогда не подведём,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 поля боя всех спасём.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Picture 7" descr="J:\фото 23 февраля\фотосессия 056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3020">
            <a:off x="4996891" y="1677249"/>
            <a:ext cx="3958179" cy="263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ÐÐ°ÑÑÐ¸Ð½ÐºÐ¸ Ð¿Ð¾ Ð·Ð°Ð¿ÑÐ¾ÑÑ Ð²ÐµÑÑÐ¾Ð»ÐµÑ Ð¼Ð¸ 24 Ð¿Ð½Ð³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14523">
            <a:off x="6438114" y="101155"/>
            <a:ext cx="2520553" cy="15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1607</Words>
  <Application>WPS Presentation</Application>
  <PresentationFormat>Экран (4:3)</PresentationFormat>
  <Paragraphs>91</Paragraphs>
  <Slides>13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微软雅黑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Blagodarenko</dc:creator>
  <cp:lastModifiedBy>vadim</cp:lastModifiedBy>
  <cp:revision>29</cp:revision>
  <dcterms:created xsi:type="dcterms:W3CDTF">2020-10-26T14:45:26Z</dcterms:created>
  <dcterms:modified xsi:type="dcterms:W3CDTF">2020-10-26T14:45:26Z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1033-11.1.0.9711</vt:lpwstr>
  </property>
</Properties>
</file>