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78" r:id="rId3"/>
    <p:sldId id="256" r:id="rId4"/>
    <p:sldId id="274" r:id="rId5"/>
    <p:sldId id="291" r:id="rId6"/>
    <p:sldId id="292" r:id="rId7"/>
    <p:sldId id="273" r:id="rId8"/>
    <p:sldId id="276" r:id="rId9"/>
    <p:sldId id="288" r:id="rId10"/>
    <p:sldId id="290" r:id="rId11"/>
    <p:sldId id="280" r:id="rId12"/>
    <p:sldId id="295" r:id="rId13"/>
    <p:sldId id="257" r:id="rId14"/>
    <p:sldId id="29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00FF"/>
    <a:srgbClr val="AE22D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2340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A58B-117A-4BBC-BA2D-3CC8751BE86D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8DEB-EFB3-47A1-95BD-31805AC2C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A58B-117A-4BBC-BA2D-3CC8751BE86D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8DEB-EFB3-47A1-95BD-31805AC2C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A58B-117A-4BBC-BA2D-3CC8751BE86D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8DEB-EFB3-47A1-95BD-31805AC2C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A58B-117A-4BBC-BA2D-3CC8751BE86D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8DEB-EFB3-47A1-95BD-31805AC2C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A58B-117A-4BBC-BA2D-3CC8751BE86D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8DEB-EFB3-47A1-95BD-31805AC2C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A58B-117A-4BBC-BA2D-3CC8751BE86D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8DEB-EFB3-47A1-95BD-31805AC2C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A58B-117A-4BBC-BA2D-3CC8751BE86D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8DEB-EFB3-47A1-95BD-31805AC2C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A58B-117A-4BBC-BA2D-3CC8751BE86D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8DEB-EFB3-47A1-95BD-31805AC2C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A58B-117A-4BBC-BA2D-3CC8751BE86D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8DEB-EFB3-47A1-95BD-31805AC2C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A58B-117A-4BBC-BA2D-3CC8751BE86D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8DEB-EFB3-47A1-95BD-31805AC2C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A58B-117A-4BBC-BA2D-3CC8751BE86D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8DEB-EFB3-47A1-95BD-31805AC2C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AA58B-117A-4BBC-BA2D-3CC8751BE86D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98DEB-EFB3-47A1-95BD-31805AC2C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istergid.ru/image/upload/2011-08-06/330026694634_cfae3f6c30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228184" y="620688"/>
            <a:ext cx="27363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Счастливая семья – счастливые дети!</a:t>
            </a:r>
            <a:endParaRPr lang="ru-RU" sz="2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1772816"/>
            <a:ext cx="590465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РОЛЬ СЕМЬИ В ВОСПИТАНИИ РЕБЕНКА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24128" y="598993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Благодаренко</a:t>
            </a:r>
            <a:r>
              <a:rPr lang="ru-RU" dirty="0" smtClean="0"/>
              <a:t> Г. В. 2015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32656"/>
            <a:ext cx="5619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Консультация для родителей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istergid.ru/image/upload/2011-08-06/330026694634_cfae3f6c30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476672"/>
            <a:ext cx="29523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Чтобы он выбрал правильную дорогу, смог </a:t>
            </a:r>
            <a:r>
              <a:rPr lang="ru-RU" b="1" dirty="0" err="1" smtClean="0">
                <a:solidFill>
                  <a:srgbClr val="0000FF"/>
                </a:solidFill>
              </a:rPr>
              <a:t>самореализоваться</a:t>
            </a:r>
            <a:r>
              <a:rPr lang="ru-RU" b="1" dirty="0" smtClean="0">
                <a:solidFill>
                  <a:srgbClr val="0000FF"/>
                </a:solidFill>
              </a:rPr>
              <a:t>, создал счастливую семью и достойно воспитал своих детей- об этом думают все родители, независимо от того,  в какой стране мы живём, на каком языке говорим. 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3076" name="Picture 4" descr="http://mosmama.ru/photos/uploads/2969/5766758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49" y="4005064"/>
            <a:ext cx="6667500" cy="2409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fullhdoboi.ru/_ph/25/1884537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35332"/>
            <a:ext cx="5040560" cy="28353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istergid.ru/image/upload/2011-08-06/330026694634_cfae3f6c30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404664"/>
            <a:ext cx="30243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</a:t>
            </a:r>
            <a:r>
              <a:rPr lang="ru-RU" b="1" dirty="0" smtClean="0">
                <a:solidFill>
                  <a:srgbClr val="0000FF"/>
                </a:solidFill>
              </a:rPr>
              <a:t>Дорогие родители! Отложите все дела в сторону, привлеките к себе ребёнка, обнимите его. </a:t>
            </a:r>
          </a:p>
          <a:p>
            <a:r>
              <a:rPr lang="ru-RU" b="1" dirty="0">
                <a:solidFill>
                  <a:srgbClr val="0000FF"/>
                </a:solidFill>
              </a:rPr>
              <a:t>Психологи утверждают, что для того, чтобы ребёнок чувствовал себя счастливым- его нужно 7 раз в течении дня погладить по голове, обнять, одобрить, </a:t>
            </a:r>
            <a:r>
              <a:rPr lang="ru-RU" b="1" dirty="0" err="1" smtClean="0">
                <a:solidFill>
                  <a:srgbClr val="0000FF"/>
                </a:solidFill>
              </a:rPr>
              <a:t>т.е</a:t>
            </a:r>
            <a:r>
              <a:rPr lang="ru-RU" b="1" dirty="0" smtClean="0">
                <a:solidFill>
                  <a:srgbClr val="0000FF"/>
                </a:solidFill>
              </a:rPr>
              <a:t>  </a:t>
            </a:r>
            <a:r>
              <a:rPr lang="ru-RU" b="1" dirty="0">
                <a:solidFill>
                  <a:srgbClr val="0000FF"/>
                </a:solidFill>
              </a:rPr>
              <a:t>через телесное прикосновение подтвердить :"Я тебя люблю".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4098" name="Picture 2" descr="Картинки по запросу Долгожданный ребён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401516"/>
            <a:ext cx="2058972" cy="3094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3.gstatic.com/images?q=tbn:ANd9GcTolE4BgVx44v_LynnnSGrmBn5QbHN-ay4agGWfJbW6QO9OYTZ3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786" y="3399254"/>
            <a:ext cx="2060477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voiyapravda.ru/wp-content/uploads/2015/03/2015-03-15_12244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766" y="373822"/>
            <a:ext cx="4239098" cy="27554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Картинки по запросу игнорирование ребён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38" y="4293096"/>
            <a:ext cx="3201560" cy="21304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istergid.ru/image/upload/2011-08-06/330026694634_cfae3f6c30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5964"/>
            <a:ext cx="9143999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971600" y="658436"/>
            <a:ext cx="7200800" cy="5509200"/>
          </a:xfrm>
          <a:prstGeom prst="rect">
            <a:avLst/>
          </a:prstGeom>
          <a:ln>
            <a:solidFill>
              <a:srgbClr val="FF99FF"/>
            </a:solidFill>
          </a:ln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Рецепт счастья:</a:t>
            </a:r>
          </a:p>
          <a:p>
            <a:r>
              <a:rPr lang="ru-RU" sz="3200" b="1" i="1" dirty="0">
                <a:solidFill>
                  <a:srgbClr val="FFFF00"/>
                </a:solidFill>
              </a:rPr>
              <a:t>Возьмите чашу терпения</a:t>
            </a:r>
            <a:r>
              <a:rPr lang="ru-RU" sz="3200" b="1" i="1" dirty="0" smtClean="0">
                <a:solidFill>
                  <a:srgbClr val="FFFF00"/>
                </a:solidFill>
              </a:rPr>
              <a:t>,</a:t>
            </a:r>
          </a:p>
          <a:p>
            <a:r>
              <a:rPr lang="ru-RU" sz="3200" b="1" i="1" dirty="0" smtClean="0">
                <a:solidFill>
                  <a:srgbClr val="FFFF00"/>
                </a:solidFill>
              </a:rPr>
              <a:t> </a:t>
            </a:r>
            <a:r>
              <a:rPr lang="ru-RU" sz="3200" b="1" i="1" dirty="0">
                <a:solidFill>
                  <a:srgbClr val="FFFF00"/>
                </a:solidFill>
              </a:rPr>
              <a:t>влейте в нее полное сердце любви, добавить две горсти щедрости, посыпьте добротой, плесните немного юмора и добавьте как можно больше веры. Все это хорошо перемешайте. Намажьте на кусок отпущенной вам жизни и предложите каждому, кого встретите на своем пути.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istergid.ru/image/upload/2011-08-06/330026694634_cfae3f6c30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7" y="-253732"/>
            <a:ext cx="9143999" cy="7101408"/>
          </a:xfrm>
          <a:prstGeom prst="rect">
            <a:avLst/>
          </a:prstGeom>
          <a:noFill/>
        </p:spPr>
      </p:pic>
      <p:pic>
        <p:nvPicPr>
          <p:cNvPr id="3" name="preview-image" descr="http://hora.md/uploads/images/00/00/04/2013/02/04/11245d.jpg"/>
          <p:cNvPicPr/>
          <p:nvPr/>
        </p:nvPicPr>
        <p:blipFill rotWithShape="1">
          <a:blip r:embed="rId3" cstate="print"/>
          <a:srcRect l="-4044" t="3022" r="5333"/>
          <a:stretch/>
        </p:blipFill>
        <p:spPr bwMode="auto">
          <a:xfrm>
            <a:off x="4860032" y="411480"/>
            <a:ext cx="3849628" cy="484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80648" y="0"/>
            <a:ext cx="4392488" cy="690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Притча. Любовь и Разлука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У края поля стояли Любовь и Разлука и любовались молодой парой. Разлука азартно потерла руки: “Спорим, я их разлучу?!” Любовь попросила: “Дай мне подойти к ним один раз, а потом ты можешь делать, что хочешь – и посмотрим, сможешь ли ты их разлучить”. Разлука согласилась. Любовь подошла к молодой паре, прикоснулась к ним, заглянула в глаза и увидела, как между ними пробежала искра… Любовь отошла и говорит: “Теперь твой черед”. Разлука ответила: “Нет, сейчас я ничего не могу сделать – сейчас их сердца наполнены любовью. Я загляну к ним попозже”.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      Прошло время. Разлука вошла в дом и увидела молодую мать с младенцем, отца. Разлука надеялась, что любовь уже прошла, но, заглянув в их глаза, она увидела Благодарность. Разлука пожала плечами: “Что ж, приду позже”… Спустя годы, Разлука вновь явилась к ним – в доме шумели дети, с работы пришел уставший муж, мать успокаивала детей. Теперь-то она точно должна была их разлучить – ведь за это время и Любовь и Благодарность должны были выветриться из их сердец. Но, заглянув в их глаза, она увидела Уважение и Понимание. “Загляну позже”, – проворчала Разлука</a:t>
            </a:r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снова она пришла. Смотрит – дети уже взрослые, седые родители помогают детям советами. Взглянула она в их глаза и разочарованно вздохнула: в них было Доверие. “Никуда не денутся, приду позже”, – гаркнула Разлука и хлопнула дверью. Прошло время, заглядывает Разлука в дом, а там бегают внуки, у камина сидит, пригорюнившись, бабушка. Разлука обрадовалась: “Ну вот, мое время пришло”. Хотела она было посмотреть старушке в глаза, но та встала и вышла из дома. Разлука пошла за ней. Вскоре старушка пришла на кладбище и села у могилы. Это была могила её мужа.</a:t>
            </a:r>
            <a:b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88024" y="5445224"/>
            <a:ext cx="39216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опоздала, – опечалилась Разлука, – время сделало мою работу”. И заглянула в глаза старушки. В них она увидела слезы и Память – Память о Любви, Благодарности, Уважении, Понимании и Доверии…</a:t>
            </a:r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istergid.ru/image/upload/2011-08-06/330026694634_cfae3f6c30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preview-image" descr="http://100blogs.ru/wp-content/uploads/2013/10/4_bi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556792"/>
            <a:ext cx="604867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195736" y="620688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Берегите своих детей!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Дети- самое дорогое, что у вас есть. 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5373216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0000FF"/>
                </a:solidFill>
              </a:rPr>
              <a:t>Семья – главное в жизни ребёнка!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istergid.ru/image/upload/2011-08-06/330026694634_cfae3f6c309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review-image" descr="http://photos.lifeisphoto.ru/16/3/162897.jpg"/>
          <p:cNvPicPr/>
          <p:nvPr/>
        </p:nvPicPr>
        <p:blipFill rotWithShape="1">
          <a:blip r:embed="rId3" cstate="print"/>
          <a:srcRect l="2051" t="1460" r="2490" b="1848"/>
          <a:stretch/>
        </p:blipFill>
        <p:spPr bwMode="auto">
          <a:xfrm>
            <a:off x="323529" y="2348880"/>
            <a:ext cx="2952328" cy="3816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3529" y="324740"/>
            <a:ext cx="34563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Мы все любим своих детей, и неважно сколько им лет , для родителей это не имеет никакого значения, они всегда для нас остаются детьми.</a:t>
            </a:r>
          </a:p>
          <a:p>
            <a:endParaRPr lang="ru-RU" dirty="0" smtClean="0"/>
          </a:p>
        </p:txBody>
      </p:sp>
      <p:pic>
        <p:nvPicPr>
          <p:cNvPr id="6" name="preview-image" descr="http://www.torez.info/posts/images/53/2012/05/15/0_67d1d_79e22cdb_XL.jpeg"/>
          <p:cNvPicPr/>
          <p:nvPr/>
        </p:nvPicPr>
        <p:blipFill rotWithShape="1">
          <a:blip r:embed="rId4" cstate="print"/>
          <a:srcRect l="4499" t="7893" r="3711" b="5430"/>
          <a:stretch/>
        </p:blipFill>
        <p:spPr bwMode="auto">
          <a:xfrm>
            <a:off x="4211961" y="327686"/>
            <a:ext cx="4332692" cy="30293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7" name="preview-image" descr="http://img1.liveinternet.ru/images/attach/c/3/75/936/75936121_large_bigstock_Thanksgiving_Day_655628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630136"/>
            <a:ext cx="4332691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istergid.ru/image/upload/2011-08-06/330026694634_cfae3f6c30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85" y="0"/>
            <a:ext cx="9143999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323528" y="836712"/>
            <a:ext cx="2736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Долгожданный </a:t>
            </a:r>
            <a:r>
              <a:rPr lang="ru-RU" sz="2000" b="1" dirty="0">
                <a:solidFill>
                  <a:srgbClr val="0000FF"/>
                </a:solidFill>
              </a:rPr>
              <a:t>ребёнок –счастье для родителей</a:t>
            </a:r>
          </a:p>
          <a:p>
            <a:r>
              <a:rPr lang="ru-RU" sz="2000" b="1" dirty="0" smtClean="0">
                <a:solidFill>
                  <a:srgbClr val="0000FF"/>
                </a:solidFill>
              </a:rPr>
              <a:t>Забота </a:t>
            </a:r>
            <a:r>
              <a:rPr lang="ru-RU" sz="2000" b="1" dirty="0">
                <a:solidFill>
                  <a:srgbClr val="0000FF"/>
                </a:solidFill>
              </a:rPr>
              <a:t>и любовь рождает уважение и понимание</a:t>
            </a:r>
            <a:r>
              <a:rPr lang="ru-RU" sz="2000" b="1" dirty="0" smtClean="0">
                <a:solidFill>
                  <a:srgbClr val="0000FF"/>
                </a:solidFill>
              </a:rPr>
              <a:t>.</a:t>
            </a: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3" name="Picture 2" descr="http://gov.cap.ru/UserFiles/news/201406/27/im14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6" r="8342"/>
          <a:stretch/>
        </p:blipFill>
        <p:spPr bwMode="auto">
          <a:xfrm rot="582822">
            <a:off x="4771961" y="568251"/>
            <a:ext cx="3866467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TJZ-6E3EKi0z-Qpup2X1h2eX6fh1ngjZHWPnMfNU-iFxAX4yd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9316">
            <a:off x="687239" y="3000622"/>
            <a:ext cx="3127403" cy="31274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xn--8-9sb0a.xn--p1ai/sites/default/files/3._i_vot_on_dolgozhdannyy_malys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2793">
            <a:off x="4716015" y="4193624"/>
            <a:ext cx="3513742" cy="226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istergid.ru/image/upload/2011-08-06/330026694634_cfae3f6c30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07974" y="253356"/>
            <a:ext cx="368796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Огромное влияние на формирование моральных качеств ребёнка в настоящее 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играют компьютер и телевидение. Необходимо помнить о том, что ребёнок, который ежедневно смотрит сцены насилия, убийства, становиться раздражительным, неуравновешенным, агрессивным. Вам - родителям, необходимо контролировать в какие игры играет ваш ребёнок, какие передачи и фильмы смотрит.</a:t>
            </a:r>
          </a:p>
        </p:txBody>
      </p:sp>
      <p:sp>
        <p:nvSpPr>
          <p:cNvPr id="2" name="AutoShape 4" descr="Картинки по запросу маленькие дети за компьютер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Картинки по запросу маленькие дети за компьютер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Картинки по запросу маленькие дети за компьютером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2" descr="Картинки по запросу маленькие дети за компьютером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4" name="Picture 14" descr="http://odepressii.ru/wp-content/uploads/2015/03/Kompjuternaja-zavisimost-u-detej-300x2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976" y="4293096"/>
            <a:ext cx="2952328" cy="24504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://www.babyspravka.com/imn/2014/b165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32" y="3573016"/>
            <a:ext cx="3664691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Картинки по запросу родители не обращают внимание на детей ребён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86882"/>
            <a:ext cx="3601871" cy="23968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istergid.ru/image/upload/2011-08-06/330026694634_cfae3f6c30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0842"/>
            <a:ext cx="9143999" cy="685800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39552" y="548680"/>
            <a:ext cx="28803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Мы много времени проводим  на работе, кажется, главное накормить, одеть, создать определенные блага. </a:t>
            </a:r>
          </a:p>
          <a:p>
            <a:r>
              <a:rPr lang="ru-RU" b="1" dirty="0">
                <a:solidFill>
                  <a:srgbClr val="0000FF"/>
                </a:solidFill>
              </a:rPr>
              <a:t>В современном мире мы куда- то спешим, делаем  всё на бегу в второпях.</a:t>
            </a:r>
          </a:p>
          <a:p>
            <a:endParaRPr lang="ru-RU" dirty="0"/>
          </a:p>
        </p:txBody>
      </p:sp>
      <p:pic>
        <p:nvPicPr>
          <p:cNvPr id="2050" name="Picture 2" descr="Картинки по запросу Долгожданный ребён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656"/>
            <a:ext cx="4225219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QTEhMUEhQVFRUUGBcYFRQUFBcUFRcVFRgWGBYVFRQYHCggGBolHBQUITEhJSkrLi4uFx8zODMsNygtLisBCgoKDg0OFw8QFSwcHBwsLCwsLCwsLSwsLCwsLCwsLCwsLCwsLCwsLCwsLCwsKywsLCwrLCwsLCwsLCwuNysuK//AABEIAQIAxAMBIgACEQEDEQH/xAAcAAABBQEBAQAAAAAAAAAAAAADAgQFBgcAAQj/xABPEAABAwEEBAoGBAkMAQUAAAABAAIDEQQFITESQVGBBhMiYXGRobHB8AcUMlJy0SNiktIVJEJDU1Sio+ElMzQ1Y3OClLKzwvG0CIOTpNP/xAAZAQADAQEBAAAAAAAAAAAAAAAAAQIDBAX/xAAlEQEBAAEDBAICAwEAAAAAAAAAARECEjEhMkFRAxMigQRCYWL/2gAMAwEAAhEDEQA/AJWFtI2fD8kKZuSdluA5gm8q51+VO4Tt5Lvhk7lnOsbFpfCcck/DJ3BZoRiE9HNaXtiWM0wrxZ/KNNpGqlccl5a7ZI04CoLRpYa9akYYA1oAaMAADrNO9Cc92OdNYIO2uBK0yhD2h+mxrqU5Tm76NPimhCkLzfXRFKYu34CiYOVRFCK8ANM9yVTFKKYOB7IT65Ri7z5yUeDyUexW8Rfkk12YIJYh2f8AaacIBGIqsaWvIAe4muk7OoFcBhzakxfwhGqPrcOfYOdNbXbHytA0KCtcKnUR4pGj9SG5FkaW4OBHShFMiVO8BzS32Y/2gUGFMcEnUttm/vGpXgRvF4xfynbOmF3XE0JYhxPnIpV6NreVrGsssxG9jh4J9xGB3rm1z8q69F/GGDI+zm84I0lnNKDenPEYmg81RjHhrySweUSbNQAKLtLMTqx+f8FZXw4Y59qj7dZca7adGOCVhzUgnQYmvcvFKOs5rls7lyMHkR52Yihy6U1lzVKu/hAWey6o90q2WO2CZgeBSqqXLn1/Ht6+Fd4TDkn4JO4LMicty1DhIOS74JO4LLyr081V7YK29JGuqCK89U6PCGQ5gbsupRhah0pktejLqkrZaxIGmgBBNdWfMmhQWvKO5OJIolLzWvSmAZa7cEgMJoizDBEgkBLRTGtOtANXNVhZamMYNIgGgNAanqUJO3LehBw1iu9IXpT+8rSJSC1pAAOJ19Sj3BSBHJ3Jk4JkGCpPg06lqgP9o1RqkLlNJ4T9dveleDfR1qZW87Tz2Wyu/bmH/FSTIic9YTK0f1o/61gs1ef6a1D5KaEdO3wWOqdW2m9DQMpvr3oj2YIpiy50WRmCMHlHMjzwxTW1R4igUsY80B8YA87AjAyhZGGv8VyeywtOedFySssTj4NWl2UZHOcFebmu90MIY81djXsU/IMNwTScZ7+9DG6rVW4RjA/DJ3BZZRatwhbn8D+4LK6I081pe2B0SdFF0VzWrRAOgjOCWI0OezvxplzKpU2E1pml2dvGOo3UK16vmmfFlT3BCwl75Dqaym9xH3SqSibezROjrpivLtfR4NBmM+lEvttJ5BsNOwId2mjwdhByrrCXgTl1q2bKpqnVrGO8pqiHr5SgHJ3eKYvCeuPJ3BNp28ohNIXinN1mksfM9vem5CPZMJIz9ZvelTfS1ob/ACmw+9YIP2Zpq/6wrHoY7/koKT+nWU+9YT+zIz7ysAOIw17OZZ3lpL0eRRpRj1osQRC3NPBZNSM+mlE0lZXd58U9dvz8lAcRTJI4ZPs5OoleJ8wnbXpHyK5LB5qpyDDqTOYYdfen7x3juTScYKWar3+MT8Lh2BZUBgFrV/Nx3HuCyljcAjTzW39YGGpTGIzY0SONWklkaewxJLI0/gjQGkWrgHZbXZICWCKUxRnjo2hridEYvA9vfjzqC4J8FJLLBKJwA90hpQ1GgwUa4HYeUeii064G1sln/uo+xoQbws1VbPyxu+uBnGyOkaXVdmMKVoBs5lX7z4PPsvFaRIErqYZjRofFbgLtxyVP9Kth0YrM6mTpBXnLRTsBRk5jMZHaDXHaT21KaqxX9dIgs8Dq6Rlo8nVQtJaBzUOetV0pwtVzUlLkBtolTRVGlsAr3d69IxrqFF6cWjqTSZualWf2m9I7wvXBJizHSO9I30+x343d/wBaxTdj7L81Y2nHmr4KrR42i7DtsVoHW6y/JWpp6/4KFzh6wgHXXz80UEroglF2aYIkYmUwAbzjXzp+4VyJTeSPE160qIbRtBFV6vXMp3rkjVeQd/gmcowCeyDzuTWUYKUK1foxG/uCy1jcAtWvwYjpPcsxjYlp5redk/byONHiixS4o05hjxVkQ2JPoY14yJPIokg2fguK2Kzf3bewJ1LBVN+CIrYrP8FOokKVMa0jC8o4WdRvCq4xarJLDTlFpLOaRuLO3DoJVh0F2gmHzx6RrI6OyWAOGi7QAIpo0IY2o0TlSuSzwrYv/UC4A2Nus8a7dyAsdKISUkNaAa6V3BLLaDqTOGQ0HntTlj6DEhMA6QySdY3JvIccERkqRvp6w+1dLttnmH7MR/4q0Wc1y5q9Sqlgd9Hc5+pKP3NfBWqzUxp5xULnAsfP3oooapIS2hMiWigwQn86cUQJfFAAwOJ84BeoZIHn+PMuUmrEg8e4JrIME7k+abyDzuClKuX0MW/F4FZuxi0u+vyfi8HLOwzE9JUzmt52QuJicwsxQ4gnMYVkK1qeRsTdgTxqVONa4Emtih6HDqe5TZCgeAZ/EoumT/cep8rWcMNXNIISaJa8KaWV+mjgla7Y6zPssXGiJr2uAc0Oq4tIIDiKjBYxenBy12evH2eWMDNzmO0Ptjk9q+uVEX3AHxvY4aTXgtc05FpFCDzUQHya6opgRUVHONoS44NIVrjXWtgvq5KDQYwBjBRoAFAObBUm8bneD7KMqwqpsx2hDyw51YXXS/YVEWywujI0hmc9XQjJWPpC6jWG5f8A3R+4k+SuXVTuFVRrnd+K3Kf7Vw67PMr07M7/AAULgzUsFC0s160pkWwpvOc9yMEGYYHcgGjn4nFcklm/pXKVdFel+aBL57E4m1703n89ilCv37k34vArPyOU7pPetAvzJvSO4qhubyndJ71M5rfT2QqIJwxDjCNGFYHYnQTZoTkZJUNV4AH8Sj+KT/W5WEquej3+hM+OT/WVY1rOGGrmvCvCuJXJpJTW0R1TpJLUBBWi7QdSi7VcLTqVuMaE+JLAyo0vB1uxRlu4JMkaWubUHv1ELRX2cIYsoqEHlWrjP4hdB2WkD9zOFdy7HzsHyVFug0u+7fq21o/ZmHirmX4jzqU1cOWvy50VrkzEnglskRkYHa/FJec0OvehOfn51hGRh46Qk5deC5CldjiR1rkjQUuvf3ptPr39wR5Dnv703mOe/wAFKEFfpwb0juKor/bd0nvKvV+eyOkKhSv+kf8AEe8qf7N9PZ+zliU1yCx+KIXKgdxuTtuSj4Cn8ZwQGncBZ2ssOk9wa1rpC5ziGtArUkk4AKJv30q2GGoik9YfWlIgadOmRTqqqTf/AAhZ6h6kDiZOMkNKigcHNadVCW1OeFNqqlmLsHgscff0QXAUyoRgr3YjO6c1bbR6TLW7lNiazGoJJrTYaEV6lOXD6WC5zRaYNBh/PM0iBz6FKkdCqcFlc4YtLw45clrg2gLnEHUNvOoy+b1hkDuKxa3CgwdTBtaasaJTULpj6JsVtZK0PjcHtcKhzTUEI5WHeiDhC+Oc2YuqySpaCcnDOnSK9XOtva5aM7CikleriggyF41uIS1yAoVhNLus/wBS8AP23t8VbpH4N3KnaVLtf9S8R/5Wj4qyPnwFFlqrbROh2JdpTiOUdqig7OqNFLUb9qmVViR0+dBc/NBfJiKbfBCfJifOKeSw8djjVcuaVyDRrz53pvMc+lFcfBN5jhv89yGKEvw8ne1Z5bH0lf8AEe9aHfPsu/w94WcXkfppPiKny30dv7OI5MUYPxUYyWiK2fFUEwxyNLaCNHRFS4kU14g0NNmGvYmNllb7T66DcXUIBpsFdZyVg9Htwst5tM79JhaQyNjDQNYRpYucDU4UT5Csy2YyysiLcBm1goC7KpqebLJOrysRgAAYQHHWBQ02Ea8locvAORjwYXANprdywSCK6QGOewKKm4E3g8F3JcWmjWvlqSKZhxw10xprU4uT/HHKoWS3ggjGuWBc3VTKqjLVd5D+M0sqGtMdtDt6Fcbx9HtqaQGR6RLakxuYGg+6XOpjuSLF6NbbKOXoQ40+keXmlMXANwPWFUlRbFJu6fiLXDIKYPBcBhgTiObAr6MsFuDmjHMLJLZ6J5Iywm1M0jUkcURkRQjldu3mVnuoSwaLS7TAFAaEHqx5xuWjOxorH1S6qHu23B1Br2fJSrHJoESV1V1UBndr/qy2/VvJv/nR/NTUctGAa1B3j/Vt5j3be0//AHIXJ82eo6+5YfI6fimZUg6fHv6hRKs82HnYop81KU2Dz2Jdmn8O5Z7mm1NcfQoEsuJ6Ez9YxQZLRiehPcnak2zLlFMtOC5G49p245bu4pvIcBu8UYnw7k3kOA3eKtzIa+TyXbu8LOLy/nn9PgFot8nkOWfXgz6V27uCXlvo7f2ZEIZfQpyWIEVlMkscbc5HtYOlxAr2pnZ0XK77HC2x6Ug0ny00Wj2sa6FBz0cehoWh+jaxtZFI5oADi0YZaTQdIA6wKtFdZBTi3cEoZWxMADBExsYc0AO4toA0A7VgKKahgbExrIwGtaKADVRXNPXLO6umD/pXpkG0Ku3lFPQltoYwAE/SQxuoBma0CZWIUjD5nCR1Kl5jbG0YE0axrRQUa7OpwxVW4TNOVu40IRnFVWLBZ7Q9ok4tkQNC1r3OEmiceXoeyaagdar3DXhZaLK4RizkOmcGwyF4dHXYTyTpV2gb0SlZPac4XXnG17XE4hpZojYSCe4dqod7cOGMJAjJOIHKFceYKEvVlvldSZuNaVGYrnjr3hAF0NgGnKQXHaak/JNS78DL+ktUgeGaEbXkuLjjUj2WjXj3rS4JKrDrhvsRmjcBXLpWl3DfIkAQz1LfVcm8MtQjAppZ9eDfxG+BstId+9icgwS4eef5o96ilkvv4i7ooGHwUXZpcPPMub5vDr+CdKduny6B3pcMvXgo3jUWCVY5b4PnWjFAktGvbh1pvaJfHvKaOm9npTyWEk2dcmjHYLkHhaXO87k2lPh3FGkOe9N5fl3FbuBDXueQ7oKott/nDu7grxex5D+Zju4qj2z2zuS8t/j7aCVLcArLp3pZq5MLn/ZY6n7Rb1KK1qx+jOn4RZX9G+nTyf4pzlertrawV62Oua8aEUCq2cxlxPGyCoHExkED35Aagn6rcOlw5sWENgc9xa8O0ATjgKgFwpj8R1Za1PyO0R3Js51BXzl/BKzI3WcCh1SVB8JbEyWPQlaHMLgOUK0d+SehTMRwPnUE3tkTXAsdk8U5wdoTQwW339bDaJbNFHoOa8sxq9zQMByjzUxU5BwFkME0k8jnS6FaVqASCctoFCp59lbFeDi8DTkYKmntOYNDSHS0s8hXeOAFr/r1w5qaI7Ag7XzVZpXBwGuq1HgXpUFVVLVcnF26aMjAPq34XYjvI3LUODl2BjBggVY7FkE+aU3hZROQmln16fzN/jmJ/csKr1ll5I3dwVgvb2b+G2In9w1VWyv5LegeC5vn8Oz+N5OA/HrRYpExD8UqB+KwdVh3aJsSgOfyhzfxQrQ/FDc/lBNJ5x5GS5NHOXiDXqR2e/vQZzgenwSic/OaFM7Deuh5qHvU8h/wO7iqTazyldbyPJd0HuVHtjuVuCXlt8fFea1N+jx38ow0yIeD9gn/AIqAc9Tvo9H4/Z/rcaB/8Eqc5aXtreYx1hEJAFTqQmuq0O5hjuQzbMaAEnVqrvWzmA4x7nkuGiwABoOZJzcdmrtRXHBeyOrXzjQFCrn5zQkqzSYU2VCTajhXYCd4IPcCouWQsc54OGGlvIDe1ykWPDqZUqRXVkQUBDcMbq4wwzMwfC4Gu2IkcYDuFd3OpmyuBaKIsjdIFp3dGsKDuu1Fr3RHNpwr7qCVThlZNC2xSUweNGvRQgdpVzucgtHQo3h3YS+z6YHKjIdz4fwqvOC1s0mN6AgLWwIiFEUVMlAvMfS3y33oK/uQqTZn8hvwjwV5vL+l3oNtmH+0s/sbvo2fCO5c3z+HZ/F5o7X59HglWV2KbsdjuRYBTrwWLrpdpfien5IbXcoJNodien5JLXcoISOSuQHO8V6g19J8EGQ4edqWT53Ju93h3roeYjrecD52Kh252I6Fe7bq6Vnt6uxb0I8xr8fFIMlSFZ/R/wD1jY6DJ0pNNQ4mUVO8jrVLdIg+sOaatc5pGRa4tPWFU5O6uj6rs8o5TNbTlrAOLd2NNyh71vTTnjs9mkAex+laNEguZE1tdFzSMNMuaBzVplhjnBvhna3NFmbJGHlpZHK9pMhDjiC4mjj0rVeCVyiyRaJOk8mssjjUuIriXHE4Fo3BaMlk0sTu8QgyOoRzg9mPdVClkoezq/6BTe1WoYHYfmEiRfCS0EQyhpxIaB06bfkvODN/Rzukia4cZA7RkbsLXFpfTpUZf9soOYEO6dE1HaFAejSzaFrc85vifpn65kY7wd1oDXufcqvf8ZjnbK3WOVsoC0Y7M29SsQeC070ymu/jGkOpolpaQRXA+0AmRU0jXwurQVaa1IOpUrgtPoPLN46CoqKCSRkkbWWIFjiyronB7tHD260qmlywzQ2j6SFsQwH0ZPFu5xX2ehLKrpxGv2WSoCdgqMut1QMR1qVaOjrTZqFef9Pt422Qf7Z+SzqwO+iZ8I7lot7/ANZ2sbbE0/svHgo64+ArX2eF3HO5UbHUDW4VaDt51j8um6uHV8GvTozlSy7EedaPE6pV4d6O2H8+/wCy35pUfo9YPz7+pqy+vU6Pv0e1CtBx3ryuO5aA/wBHjDjx7upqSfR5H+nf1NT+vUn7tHtQSVyv49HkY/Pv6mrkfXqH3aPYD34n/EgPf4dy9e/X5xKa2m0taDpOAx1mi0cQVrOIWe33mP8AF3q222/4AfbB1CgJ7clWbbCJSCHYVJ3EoaaPMQbnIT1ZILNG38hrq63Gp3I7Yov0UfUnuitt9KpE5zXNc3BzSCDzjJbDwf4aiaNpcOVSkjSddBVw6aA06aZqnNih/Qx9vzRo2wj8xH1H5p74Prvpo0V9Cm1pza44jna5DmvOM5PHQcFRWyx/oWftfeSuMhOcDD9r7yW+D676SnCC+4o2kue0n3Qa16tSguCXCfQtEQz0yQTg0AuFG1LiABXn1pxSz/q7N2l95ehln/V29b/vo3wfXfS9WnhxDAPpBR1TyeMhxFdWi81Kr98+kIzVZBpku5LI4iW1J1yS0Bp9VlBzlQPqdk/VI+t/30uKGytNW2ZoO0OkHc9PfPYmi57Vx4O3E6KDl6JkedJ4AAAJya0bAKBKlaRySRQ15DhpZZ0x34VVXbboxlF+8l//AESTa4v0NaGv85Lnt/nM1Gf9Xi+q9vC67O54AlfFI8EhrHNDTTEkaQocxsTO7btkdpGO06Qa4tJMcTxVvxNITgT2cGvqzK7Tpk/607hvpjBRsDANg0/vqt3+ouj/AJE4OMcy2Ste4PJs5xDGR4csU0Y2gajjSq0LgtADY7Ma/mY9f1QsxtF7gu02N4t9NEvjHKLceSS/SwxPWhx3tI1oa2e0gNFAGyaIAGAADaYJzVEfXq9Nn9WG3tXerjyVkZ4TyaGhpy1pTT42XT6fbpXnoor8IyfrVu/zUv3k90LZq9NyNmG3tSfVxt7VhhvKX9atv+bl+8k/hOX9atv+am+8jMGzV6br6uNvauWFfhOX9Ztv+am+8vU8wbNXpAWvhLO/OR1Ng5I7FGvtbnZknpNULAJbIych14IIJ7nHMoL2nanvq209SIyzNH8cU5RYialLYCQcTgpXigMh2BDMOJNM809ydtRekdp612mdp61JiDY1KbGdnUjI21F6btp6yu41209ZUqa7PFJMNc29iMjFRvHO949ZXce73ndZUl6r9XsSXWYe6jMGKYesP953WV3rL/ed9op76uPdSTANiMwdTT1l/vu+0V3rL/fd9opzxLdi9Fn5u9GYOpt6y/33faK71l/vu+0U7Fl+qvfVPqHqKMwdTL1l/vu+0V3rD/ed9op76iTkwr38GO9w9aMwYpjx7ved1lecc73j1lSX4JfSugetJ/Bbhm3tRmDFR3Gu949ZXcY7aesp/wDg4jMdq89QOztTzBimPGu2nrK5PjYebtXJZgxUlHZQMgi8UjkLixZ5aG5jCTxSdBq80EGA2IIrIRsRGtCWgw+KHP0VShA3YjRsRWtAQDcQN2FKMTRqR6LuKQMGpa33UpsLfdCcGLmouji6SgYB4kamDqXnFD3G7wE9aB5zSHt2JA1AA1DqScdVAj8SjRQhMjHQPkL0QuORopINw8EQMJyFAjIwjWWRw/KKWLC4/lKWZQbTXLZgncAGqtTs8EsnhXn3e/WTh5xTU2B3/ZVpMRdgB1nLpSBZSTTRJ20oaba86Nwwq5u4lJF2nYVaDA7SLQKUz5q+e1BLSNWAwFfyk9xbVdddxXqsTm7c+gdS8S3xX11ANCS1cuTSIUly5cgPAjNXq5BiLxq5cgCoxXLkjCaltK5cgOZkvWhcuQCX5DpSpNS5cmQ1lz3I1p9oBcuSAcWR3d6fRnkHd3rlyVODSHA+dakP4LlyR1Fg4S/EU0ld9IBqDTTsXLkyJXLly5ne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data:image/jpeg;base64,/9j/4AAQSkZJRgABAQAAAQABAAD/2wCEAAkGBxQTEhMUEhQVFRUUGBcYFRQUFBcUFRcVFRgWGBYVFRQYHCggGBolHBQUITEhJSkrLi4uFx8zODMsNygtLisBCgoKDg0OFw8QFSwcHBwsLCwsLCwsLSwsLCwsLCwsLCwsLCwsLCwsLCwsLCwsKywsLCwrLCwsLCwsLCwuNysuK//AABEIAQIAxAMBIgACEQEDEQH/xAAcAAABBQEBAQAAAAAAAAAAAAADAgQFBgcAAQj/xABPEAABAwEEBAoGBAkMAQUAAAABAAIDEQQFITESQVGBBhMiYXGRobHB8AcUMlJy0SNiktIVJEJDU1Sio+ElMzQ1Y3OClLKzwvG0CIOTpNP/xAAZAQADAQEBAAAAAAAAAAAAAAAAAQIDBAX/xAAlEQEBAAEDBAICAwEAAAAAAAAAARECEjEhMkFRAxMigQRCYWL/2gAMAwEAAhEDEQA/AJWFtI2fD8kKZuSdluA5gm8q51+VO4Tt5Lvhk7lnOsbFpfCcck/DJ3BZoRiE9HNaXtiWM0wrxZ/KNNpGqlccl5a7ZI04CoLRpYa9akYYA1oAaMAADrNO9Cc92OdNYIO2uBK0yhD2h+mxrqU5Tm76NPimhCkLzfXRFKYu34CiYOVRFCK8ANM9yVTFKKYOB7IT65Ri7z5yUeDyUexW8Rfkk12YIJYh2f8AaacIBGIqsaWvIAe4muk7OoFcBhzakxfwhGqPrcOfYOdNbXbHytA0KCtcKnUR4pGj9SG5FkaW4OBHShFMiVO8BzS32Y/2gUGFMcEnUttm/vGpXgRvF4xfynbOmF3XE0JYhxPnIpV6NreVrGsssxG9jh4J9xGB3rm1z8q69F/GGDI+zm84I0lnNKDenPEYmg81RjHhrySweUSbNQAKLtLMTqx+f8FZXw4Y59qj7dZca7adGOCVhzUgnQYmvcvFKOs5rls7lyMHkR52Yihy6U1lzVKu/hAWey6o90q2WO2CZgeBSqqXLn1/Ht6+Fd4TDkn4JO4LMicty1DhIOS74JO4LLyr081V7YK29JGuqCK89U6PCGQ5gbsupRhah0pktejLqkrZaxIGmgBBNdWfMmhQWvKO5OJIolLzWvSmAZa7cEgMJoizDBEgkBLRTGtOtANXNVhZamMYNIgGgNAanqUJO3LehBw1iu9IXpT+8rSJSC1pAAOJ19Sj3BSBHJ3Jk4JkGCpPg06lqgP9o1RqkLlNJ4T9dveleDfR1qZW87Tz2Wyu/bmH/FSTIic9YTK0f1o/61gs1ef6a1D5KaEdO3wWOqdW2m9DQMpvr3oj2YIpiy50WRmCMHlHMjzwxTW1R4igUsY80B8YA87AjAyhZGGv8VyeywtOedFySssTj4NWl2UZHOcFebmu90MIY81djXsU/IMNwTScZ7+9DG6rVW4RjA/DJ3BZZRatwhbn8D+4LK6I081pe2B0SdFF0VzWrRAOgjOCWI0OezvxplzKpU2E1pml2dvGOo3UK16vmmfFlT3BCwl75Dqaym9xH3SqSibezROjrpivLtfR4NBmM+lEvttJ5BsNOwId2mjwdhByrrCXgTl1q2bKpqnVrGO8pqiHr5SgHJ3eKYvCeuPJ3BNp28ohNIXinN1mksfM9vem5CPZMJIz9ZvelTfS1ob/ACmw+9YIP2Zpq/6wrHoY7/koKT+nWU+9YT+zIz7ysAOIw17OZZ3lpL0eRRpRj1osQRC3NPBZNSM+mlE0lZXd58U9dvz8lAcRTJI4ZPs5OoleJ8wnbXpHyK5LB5qpyDDqTOYYdfen7x3juTScYKWar3+MT8Lh2BZUBgFrV/Nx3HuCyljcAjTzW39YGGpTGIzY0SONWklkaewxJLI0/gjQGkWrgHZbXZICWCKUxRnjo2hridEYvA9vfjzqC4J8FJLLBKJwA90hpQ1GgwUa4HYeUeii064G1sln/uo+xoQbws1VbPyxu+uBnGyOkaXVdmMKVoBs5lX7z4PPsvFaRIErqYZjRofFbgLtxyVP9Kth0YrM6mTpBXnLRTsBRk5jMZHaDXHaT21KaqxX9dIgs8Dq6Rlo8nVQtJaBzUOetV0pwtVzUlLkBtolTRVGlsAr3d69IxrqFF6cWjqTSZualWf2m9I7wvXBJizHSO9I30+x343d/wBaxTdj7L81Y2nHmr4KrR42i7DtsVoHW6y/JWpp6/4KFzh6wgHXXz80UEroglF2aYIkYmUwAbzjXzp+4VyJTeSPE160qIbRtBFV6vXMp3rkjVeQd/gmcowCeyDzuTWUYKUK1foxG/uCy1jcAtWvwYjpPcsxjYlp5redk/byONHiixS4o05hjxVkQ2JPoY14yJPIokg2fguK2Kzf3bewJ1LBVN+CIrYrP8FOokKVMa0jC8o4WdRvCq4xarJLDTlFpLOaRuLO3DoJVh0F2gmHzx6RrI6OyWAOGi7QAIpo0IY2o0TlSuSzwrYv/UC4A2Nus8a7dyAsdKISUkNaAa6V3BLLaDqTOGQ0HntTlj6DEhMA6QySdY3JvIccERkqRvp6w+1dLttnmH7MR/4q0Wc1y5q9Sqlgd9Hc5+pKP3NfBWqzUxp5xULnAsfP3oooapIS2hMiWigwQn86cUQJfFAAwOJ84BeoZIHn+PMuUmrEg8e4JrIME7k+abyDzuClKuX0MW/F4FZuxi0u+vyfi8HLOwzE9JUzmt52QuJicwsxQ4gnMYVkK1qeRsTdgTxqVONa4Emtih6HDqe5TZCgeAZ/EoumT/cep8rWcMNXNIISaJa8KaWV+mjgla7Y6zPssXGiJr2uAc0Oq4tIIDiKjBYxenBy12evH2eWMDNzmO0Ptjk9q+uVEX3AHxvY4aTXgtc05FpFCDzUQHya6opgRUVHONoS44NIVrjXWtgvq5KDQYwBjBRoAFAObBUm8bneD7KMqwqpsx2hDyw51YXXS/YVEWywujI0hmc9XQjJWPpC6jWG5f8A3R+4k+SuXVTuFVRrnd+K3Kf7Vw67PMr07M7/AAULgzUsFC0s160pkWwpvOc9yMEGYYHcgGjn4nFcklm/pXKVdFel+aBL57E4m1703n89ilCv37k34vArPyOU7pPetAvzJvSO4qhubyndJ71M5rfT2QqIJwxDjCNGFYHYnQTZoTkZJUNV4AH8Sj+KT/W5WEquej3+hM+OT/WVY1rOGGrmvCvCuJXJpJTW0R1TpJLUBBWi7QdSi7VcLTqVuMaE+JLAyo0vB1uxRlu4JMkaWubUHv1ELRX2cIYsoqEHlWrjP4hdB2WkD9zOFdy7HzsHyVFug0u+7fq21o/ZmHirmX4jzqU1cOWvy50VrkzEnglskRkYHa/FJec0OvehOfn51hGRh46Qk5deC5CldjiR1rkjQUuvf3ptPr39wR5Dnv703mOe/wAFKEFfpwb0juKor/bd0nvKvV+eyOkKhSv+kf8AEe8qf7N9PZ+zliU1yCx+KIXKgdxuTtuSj4Cn8ZwQGncBZ2ssOk9wa1rpC5ziGtArUkk4AKJv30q2GGoik9YfWlIgadOmRTqqqTf/AAhZ6h6kDiZOMkNKigcHNadVCW1OeFNqqlmLsHgscff0QXAUyoRgr3YjO6c1bbR6TLW7lNiazGoJJrTYaEV6lOXD6WC5zRaYNBh/PM0iBz6FKkdCqcFlc4YtLw45clrg2gLnEHUNvOoy+b1hkDuKxa3CgwdTBtaasaJTULpj6JsVtZK0PjcHtcKhzTUEI5WHeiDhC+Oc2YuqySpaCcnDOnSK9XOtva5aM7CikleriggyF41uIS1yAoVhNLus/wBS8AP23t8VbpH4N3KnaVLtf9S8R/5Wj4qyPnwFFlqrbROh2JdpTiOUdqig7OqNFLUb9qmVViR0+dBc/NBfJiKbfBCfJifOKeSw8djjVcuaVyDRrz53pvMc+lFcfBN5jhv89yGKEvw8ne1Z5bH0lf8AEe9aHfPsu/w94WcXkfppPiKny30dv7OI5MUYPxUYyWiK2fFUEwxyNLaCNHRFS4kU14g0NNmGvYmNllb7T66DcXUIBpsFdZyVg9Htwst5tM79JhaQyNjDQNYRpYucDU4UT5Csy2YyysiLcBm1goC7KpqebLJOrysRgAAYQHHWBQ02Ea8locvAORjwYXANprdywSCK6QGOewKKm4E3g8F3JcWmjWvlqSKZhxw10xprU4uT/HHKoWS3ggjGuWBc3VTKqjLVd5D+M0sqGtMdtDt6Fcbx9HtqaQGR6RLakxuYGg+6XOpjuSLF6NbbKOXoQ40+keXmlMXANwPWFUlRbFJu6fiLXDIKYPBcBhgTiObAr6MsFuDmjHMLJLZ6J5Iywm1M0jUkcURkRQjldu3mVnuoSwaLS7TAFAaEHqx5xuWjOxorH1S6qHu23B1Br2fJSrHJoESV1V1UBndr/qy2/VvJv/nR/NTUctGAa1B3j/Vt5j3be0//AHIXJ82eo6+5YfI6fimZUg6fHv6hRKs82HnYop81KU2Dz2Jdmn8O5Z7mm1NcfQoEsuJ6Ez9YxQZLRiehPcnak2zLlFMtOC5G49p245bu4pvIcBu8UYnw7k3kOA3eKtzIa+TyXbu8LOLy/nn9PgFot8nkOWfXgz6V27uCXlvo7f2ZEIZfQpyWIEVlMkscbc5HtYOlxAr2pnZ0XK77HC2x6Ug0ny00Wj2sa6FBz0cehoWh+jaxtZFI5oADi0YZaTQdIA6wKtFdZBTi3cEoZWxMADBExsYc0AO4toA0A7VgKKahgbExrIwGtaKADVRXNPXLO6umD/pXpkG0Ku3lFPQltoYwAE/SQxuoBma0CZWIUjD5nCR1Kl5jbG0YE0axrRQUa7OpwxVW4TNOVu40IRnFVWLBZ7Q9ok4tkQNC1r3OEmiceXoeyaagdar3DXhZaLK4RizkOmcGwyF4dHXYTyTpV2gb0SlZPac4XXnG17XE4hpZojYSCe4dqod7cOGMJAjJOIHKFceYKEvVlvldSZuNaVGYrnjr3hAF0NgGnKQXHaak/JNS78DL+ktUgeGaEbXkuLjjUj2WjXj3rS4JKrDrhvsRmjcBXLpWl3DfIkAQz1LfVcm8MtQjAppZ9eDfxG+BstId+9icgwS4eef5o96ilkvv4i7ooGHwUXZpcPPMub5vDr+CdKduny6B3pcMvXgo3jUWCVY5b4PnWjFAktGvbh1pvaJfHvKaOm9npTyWEk2dcmjHYLkHhaXO87k2lPh3FGkOe9N5fl3FbuBDXueQ7oKott/nDu7grxex5D+Zju4qj2z2zuS8t/j7aCVLcArLp3pZq5MLn/ZY6n7Rb1KK1qx+jOn4RZX9G+nTyf4pzlertrawV62Oua8aEUCq2cxlxPGyCoHExkED35Aagn6rcOlw5sWENgc9xa8O0ATjgKgFwpj8R1Za1PyO0R3Js51BXzl/BKzI3WcCh1SVB8JbEyWPQlaHMLgOUK0d+SehTMRwPnUE3tkTXAsdk8U5wdoTQwW339bDaJbNFHoOa8sxq9zQMByjzUxU5BwFkME0k8jnS6FaVqASCctoFCp59lbFeDi8DTkYKmntOYNDSHS0s8hXeOAFr/r1w5qaI7Ag7XzVZpXBwGuq1HgXpUFVVLVcnF26aMjAPq34XYjvI3LUODl2BjBggVY7FkE+aU3hZROQmln16fzN/jmJ/csKr1ll5I3dwVgvb2b+G2In9w1VWyv5LegeC5vn8Oz+N5OA/HrRYpExD8UqB+KwdVh3aJsSgOfyhzfxQrQ/FDc/lBNJ5x5GS5NHOXiDXqR2e/vQZzgenwSic/OaFM7Deuh5qHvU8h/wO7iqTazyldbyPJd0HuVHtjuVuCXlt8fFea1N+jx38ow0yIeD9gn/AIqAc9Tvo9H4/Z/rcaB/8Eqc5aXtreYx1hEJAFTqQmuq0O5hjuQzbMaAEnVqrvWzmA4x7nkuGiwABoOZJzcdmrtRXHBeyOrXzjQFCrn5zQkqzSYU2VCTajhXYCd4IPcCouWQsc54OGGlvIDe1ykWPDqZUqRXVkQUBDcMbq4wwzMwfC4Gu2IkcYDuFd3OpmyuBaKIsjdIFp3dGsKDuu1Fr3RHNpwr7qCVThlZNC2xSUweNGvRQgdpVzucgtHQo3h3YS+z6YHKjIdz4fwqvOC1s0mN6AgLWwIiFEUVMlAvMfS3y33oK/uQqTZn8hvwjwV5vL+l3oNtmH+0s/sbvo2fCO5c3z+HZ/F5o7X59HglWV2KbsdjuRYBTrwWLrpdpfien5IbXcoJNodien5JLXcoISOSuQHO8V6g19J8EGQ4edqWT53Ju93h3roeYjrecD52Kh252I6Fe7bq6Vnt6uxb0I8xr8fFIMlSFZ/R/wD1jY6DJ0pNNQ4mUVO8jrVLdIg+sOaatc5pGRa4tPWFU5O6uj6rs8o5TNbTlrAOLd2NNyh71vTTnjs9mkAex+laNEguZE1tdFzSMNMuaBzVplhjnBvhna3NFmbJGHlpZHK9pMhDjiC4mjj0rVeCVyiyRaJOk8mssjjUuIriXHE4Fo3BaMlk0sTu8QgyOoRzg9mPdVClkoezq/6BTe1WoYHYfmEiRfCS0EQyhpxIaB06bfkvODN/Rzukia4cZA7RkbsLXFpfTpUZf9soOYEO6dE1HaFAejSzaFrc85vifpn65kY7wd1oDXufcqvf8ZjnbK3WOVsoC0Y7M29SsQeC070ymu/jGkOpolpaQRXA+0AmRU0jXwurQVaa1IOpUrgtPoPLN46CoqKCSRkkbWWIFjiyronB7tHD260qmlywzQ2j6SFsQwH0ZPFu5xX2ehLKrpxGv2WSoCdgqMut1QMR1qVaOjrTZqFef9Pt422Qf7Z+SzqwO+iZ8I7lot7/ANZ2sbbE0/svHgo64+ArX2eF3HO5UbHUDW4VaDt51j8um6uHV8GvTozlSy7EedaPE6pV4d6O2H8+/wCy35pUfo9YPz7+pqy+vU6Pv0e1CtBx3ryuO5aA/wBHjDjx7upqSfR5H+nf1NT+vUn7tHtQSVyv49HkY/Pv6mrkfXqH3aPYD34n/EgPf4dy9e/X5xKa2m0taDpOAx1mi0cQVrOIWe33mP8AF3q222/4AfbB1CgJ7clWbbCJSCHYVJ3EoaaPMQbnIT1ZILNG38hrq63Gp3I7Yov0UfUnuitt9KpE5zXNc3BzSCDzjJbDwf4aiaNpcOVSkjSddBVw6aA06aZqnNih/Qx9vzRo2wj8xH1H5p74Prvpo0V9Cm1pza44jna5DmvOM5PHQcFRWyx/oWftfeSuMhOcDD9r7yW+D676SnCC+4o2kue0n3Qa16tSguCXCfQtEQz0yQTg0AuFG1LiABXn1pxSz/q7N2l95ehln/V29b/vo3wfXfS9WnhxDAPpBR1TyeMhxFdWi81Kr98+kIzVZBpku5LI4iW1J1yS0Bp9VlBzlQPqdk/VI+t/30uKGytNW2ZoO0OkHc9PfPYmi57Vx4O3E6KDl6JkedJ4AAAJya0bAKBKlaRySRQ15DhpZZ0x34VVXbboxlF+8l//AESTa4v0NaGv85Lnt/nM1Gf9Xi+q9vC67O54AlfFI8EhrHNDTTEkaQocxsTO7btkdpGO06Qa4tJMcTxVvxNITgT2cGvqzK7Tpk/607hvpjBRsDANg0/vqt3+ouj/AJE4OMcy2Ste4PJs5xDGR4csU0Y2gajjSq0LgtADY7Ma/mY9f1QsxtF7gu02N4t9NEvjHKLceSS/SwxPWhx3tI1oa2e0gNFAGyaIAGAADaYJzVEfXq9Nn9WG3tXerjyVkZ4TyaGhpy1pTT42XT6fbpXnoor8IyfrVu/zUv3k90LZq9NyNmG3tSfVxt7VhhvKX9atv+bl+8k/hOX9atv+am+8jMGzV6br6uNvauWFfhOX9Ztv+am+8vU8wbNXpAWvhLO/OR1Ng5I7FGvtbnZknpNULAJbIych14IIJ7nHMoL2nanvq209SIyzNH8cU5RYialLYCQcTgpXigMh2BDMOJNM809ydtRekdp612mdp61JiDY1KbGdnUjI21F6btp6yu41209ZUqa7PFJMNc29iMjFRvHO949ZXce73ndZUl6r9XsSXWYe6jMGKYesP953WV3rL/ed9op76uPdSTANiMwdTT1l/vu+0V3rL/fd9opzxLdi9Fn5u9GYOpt6y/33faK71l/vu+0U7Fl+qvfVPqHqKMwdTL1l/vu+0V3rD/ed9op76iTkwr38GO9w9aMwYpjx7ved1lecc73j1lSX4JfSugetJ/Bbhm3tRmDFR3Gu949ZXcY7aesp/wDg4jMdq89QOztTzBimPGu2nrK5PjYebtXJZgxUlHZQMgi8UjkLixZ5aG5jCTxSdBq80EGA2IIrIRsRGtCWgw+KHP0VShA3YjRsRWtAQDcQN2FKMTRqR6LuKQMGpa33UpsLfdCcGLmouji6SgYB4kamDqXnFD3G7wE9aB5zSHt2JA1AA1DqScdVAj8SjRQhMjHQPkL0QuORopINw8EQMJyFAjIwjWWRw/KKWLC4/lKWZQbTXLZgncAGqtTs8EsnhXn3e/WTh5xTU2B3/ZVpMRdgB1nLpSBZSTTRJ20oaba86Nwwq5u4lJF2nYVaDA7SLQKUz5q+e1BLSNWAwFfyk9xbVdddxXqsTm7c+gdS8S3xX11ANCS1cuTSIUly5cgPAjNXq5BiLxq5cgCoxXLkjCaltK5cgOZkvWhcuQCX5DpSpNS5cmQ1lz3I1p9oBcuSAcWR3d6fRnkHd3rlyVODSHA+dakP4LlyR1Fg4S/EU0ld9IBqDTTsXLkyJXLly5ne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data:image/jpeg;base64,/9j/4AAQSkZJRgABAQAAAQABAAD/2wCEAAkGBxQTEhMUEhQVFRUUGBcYFRQUFBcUFRcVFRgWGBYVFRQYHCggGBolHBQUITEhJSkrLi4uFx8zODMsNygtLisBCgoKDg0OFw8QFSwcHBwsLCwsLCwsLSwsLCwsLCwsLCwsLCwsLCwsLCwsLCwsKywsLCwrLCwsLCwsLCwuNysuK//AABEIAQIAxAMBIgACEQEDEQH/xAAcAAABBQEBAQAAAAAAAAAAAAADAgQFBgcAAQj/xABPEAABAwEEBAoGBAkMAQUAAAABAAIDEQQFITESQVGBBhMiYXGRobHB8AcUMlJy0SNiktIVJEJDU1Sio+ElMzQ1Y3OClLKzwvG0CIOTpNP/xAAZAQADAQEBAAAAAAAAAAAAAAAAAQIDBAX/xAAlEQEBAAEDBAICAwEAAAAAAAAAARECEjEhMkFRAxMigQRCYWL/2gAMAwEAAhEDEQA/AJWFtI2fD8kKZuSdluA5gm8q51+VO4Tt5Lvhk7lnOsbFpfCcck/DJ3BZoRiE9HNaXtiWM0wrxZ/KNNpGqlccl5a7ZI04CoLRpYa9akYYA1oAaMAADrNO9Cc92OdNYIO2uBK0yhD2h+mxrqU5Tm76NPimhCkLzfXRFKYu34CiYOVRFCK8ANM9yVTFKKYOB7IT65Ri7z5yUeDyUexW8Rfkk12YIJYh2f8AaacIBGIqsaWvIAe4muk7OoFcBhzakxfwhGqPrcOfYOdNbXbHytA0KCtcKnUR4pGj9SG5FkaW4OBHShFMiVO8BzS32Y/2gUGFMcEnUttm/vGpXgRvF4xfynbOmF3XE0JYhxPnIpV6NreVrGsssxG9jh4J9xGB3rm1z8q69F/GGDI+zm84I0lnNKDenPEYmg81RjHhrySweUSbNQAKLtLMTqx+f8FZXw4Y59qj7dZca7adGOCVhzUgnQYmvcvFKOs5rls7lyMHkR52Yihy6U1lzVKu/hAWey6o90q2WO2CZgeBSqqXLn1/Ht6+Fd4TDkn4JO4LMicty1DhIOS74JO4LLyr081V7YK29JGuqCK89U6PCGQ5gbsupRhah0pktejLqkrZaxIGmgBBNdWfMmhQWvKO5OJIolLzWvSmAZa7cEgMJoizDBEgkBLRTGtOtANXNVhZamMYNIgGgNAanqUJO3LehBw1iu9IXpT+8rSJSC1pAAOJ19Sj3BSBHJ3Jk4JkGCpPg06lqgP9o1RqkLlNJ4T9dveleDfR1qZW87Tz2Wyu/bmH/FSTIic9YTK0f1o/61gs1ef6a1D5KaEdO3wWOqdW2m9DQMpvr3oj2YIpiy50WRmCMHlHMjzwxTW1R4igUsY80B8YA87AjAyhZGGv8VyeywtOedFySssTj4NWl2UZHOcFebmu90MIY81djXsU/IMNwTScZ7+9DG6rVW4RjA/DJ3BZZRatwhbn8D+4LK6I081pe2B0SdFF0VzWrRAOgjOCWI0OezvxplzKpU2E1pml2dvGOo3UK16vmmfFlT3BCwl75Dqaym9xH3SqSibezROjrpivLtfR4NBmM+lEvttJ5BsNOwId2mjwdhByrrCXgTl1q2bKpqnVrGO8pqiHr5SgHJ3eKYvCeuPJ3BNp28ohNIXinN1mksfM9vem5CPZMJIz9ZvelTfS1ob/ACmw+9YIP2Zpq/6wrHoY7/koKT+nWU+9YT+zIz7ysAOIw17OZZ3lpL0eRRpRj1osQRC3NPBZNSM+mlE0lZXd58U9dvz8lAcRTJI4ZPs5OoleJ8wnbXpHyK5LB5qpyDDqTOYYdfen7x3juTScYKWar3+MT8Lh2BZUBgFrV/Nx3HuCyljcAjTzW39YGGpTGIzY0SONWklkaewxJLI0/gjQGkWrgHZbXZICWCKUxRnjo2hridEYvA9vfjzqC4J8FJLLBKJwA90hpQ1GgwUa4HYeUeii064G1sln/uo+xoQbws1VbPyxu+uBnGyOkaXVdmMKVoBs5lX7z4PPsvFaRIErqYZjRofFbgLtxyVP9Kth0YrM6mTpBXnLRTsBRk5jMZHaDXHaT21KaqxX9dIgs8Dq6Rlo8nVQtJaBzUOetV0pwtVzUlLkBtolTRVGlsAr3d69IxrqFF6cWjqTSZualWf2m9I7wvXBJizHSO9I30+x343d/wBaxTdj7L81Y2nHmr4KrR42i7DtsVoHW6y/JWpp6/4KFzh6wgHXXz80UEroglF2aYIkYmUwAbzjXzp+4VyJTeSPE160qIbRtBFV6vXMp3rkjVeQd/gmcowCeyDzuTWUYKUK1foxG/uCy1jcAtWvwYjpPcsxjYlp5redk/byONHiixS4o05hjxVkQ2JPoY14yJPIokg2fguK2Kzf3bewJ1LBVN+CIrYrP8FOokKVMa0jC8o4WdRvCq4xarJLDTlFpLOaRuLO3DoJVh0F2gmHzx6RrI6OyWAOGi7QAIpo0IY2o0TlSuSzwrYv/UC4A2Nus8a7dyAsdKISUkNaAa6V3BLLaDqTOGQ0HntTlj6DEhMA6QySdY3JvIccERkqRvp6w+1dLttnmH7MR/4q0Wc1y5q9Sqlgd9Hc5+pKP3NfBWqzUxp5xULnAsfP3oooapIS2hMiWigwQn86cUQJfFAAwOJ84BeoZIHn+PMuUmrEg8e4JrIME7k+abyDzuClKuX0MW/F4FZuxi0u+vyfi8HLOwzE9JUzmt52QuJicwsxQ4gnMYVkK1qeRsTdgTxqVONa4Emtih6HDqe5TZCgeAZ/EoumT/cep8rWcMNXNIISaJa8KaWV+mjgla7Y6zPssXGiJr2uAc0Oq4tIIDiKjBYxenBy12evH2eWMDNzmO0Ptjk9q+uVEX3AHxvY4aTXgtc05FpFCDzUQHya6opgRUVHONoS44NIVrjXWtgvq5KDQYwBjBRoAFAObBUm8bneD7KMqwqpsx2hDyw51YXXS/YVEWywujI0hmc9XQjJWPpC6jWG5f8A3R+4k+SuXVTuFVRrnd+K3Kf7Vw67PMr07M7/AAULgzUsFC0s160pkWwpvOc9yMEGYYHcgGjn4nFcklm/pXKVdFel+aBL57E4m1703n89ilCv37k34vArPyOU7pPetAvzJvSO4qhubyndJ71M5rfT2QqIJwxDjCNGFYHYnQTZoTkZJUNV4AH8Sj+KT/W5WEquej3+hM+OT/WVY1rOGGrmvCvCuJXJpJTW0R1TpJLUBBWi7QdSi7VcLTqVuMaE+JLAyo0vB1uxRlu4JMkaWubUHv1ELRX2cIYsoqEHlWrjP4hdB2WkD9zOFdy7HzsHyVFug0u+7fq21o/ZmHirmX4jzqU1cOWvy50VrkzEnglskRkYHa/FJec0OvehOfn51hGRh46Qk5deC5CldjiR1rkjQUuvf3ptPr39wR5Dnv703mOe/wAFKEFfpwb0juKor/bd0nvKvV+eyOkKhSv+kf8AEe8qf7N9PZ+zliU1yCx+KIXKgdxuTtuSj4Cn8ZwQGncBZ2ssOk9wa1rpC5ziGtArUkk4AKJv30q2GGoik9YfWlIgadOmRTqqqTf/AAhZ6h6kDiZOMkNKigcHNadVCW1OeFNqqlmLsHgscff0QXAUyoRgr3YjO6c1bbR6TLW7lNiazGoJJrTYaEV6lOXD6WC5zRaYNBh/PM0iBz6FKkdCqcFlc4YtLw45clrg2gLnEHUNvOoy+b1hkDuKxa3CgwdTBtaasaJTULpj6JsVtZK0PjcHtcKhzTUEI5WHeiDhC+Oc2YuqySpaCcnDOnSK9XOtva5aM7CikleriggyF41uIS1yAoVhNLus/wBS8AP23t8VbpH4N3KnaVLtf9S8R/5Wj4qyPnwFFlqrbROh2JdpTiOUdqig7OqNFLUb9qmVViR0+dBc/NBfJiKbfBCfJifOKeSw8djjVcuaVyDRrz53pvMc+lFcfBN5jhv89yGKEvw8ne1Z5bH0lf8AEe9aHfPsu/w94WcXkfppPiKny30dv7OI5MUYPxUYyWiK2fFUEwxyNLaCNHRFS4kU14g0NNmGvYmNllb7T66DcXUIBpsFdZyVg9Htwst5tM79JhaQyNjDQNYRpYucDU4UT5Csy2YyysiLcBm1goC7KpqebLJOrysRgAAYQHHWBQ02Ea8locvAORjwYXANprdywSCK6QGOewKKm4E3g8F3JcWmjWvlqSKZhxw10xprU4uT/HHKoWS3ggjGuWBc3VTKqjLVd5D+M0sqGtMdtDt6Fcbx9HtqaQGR6RLakxuYGg+6XOpjuSLF6NbbKOXoQ40+keXmlMXANwPWFUlRbFJu6fiLXDIKYPBcBhgTiObAr6MsFuDmjHMLJLZ6J5Iywm1M0jUkcURkRQjldu3mVnuoSwaLS7TAFAaEHqx5xuWjOxorH1S6qHu23B1Br2fJSrHJoESV1V1UBndr/qy2/VvJv/nR/NTUctGAa1B3j/Vt5j3be0//AHIXJ82eo6+5YfI6fimZUg6fHv6hRKs82HnYop81KU2Dz2Jdmn8O5Z7mm1NcfQoEsuJ6Ez9YxQZLRiehPcnak2zLlFMtOC5G49p245bu4pvIcBu8UYnw7k3kOA3eKtzIa+TyXbu8LOLy/nn9PgFot8nkOWfXgz6V27uCXlvo7f2ZEIZfQpyWIEVlMkscbc5HtYOlxAr2pnZ0XK77HC2x6Ug0ny00Wj2sa6FBz0cehoWh+jaxtZFI5oADi0YZaTQdIA6wKtFdZBTi3cEoZWxMADBExsYc0AO4toA0A7VgKKahgbExrIwGtaKADVRXNPXLO6umD/pXpkG0Ku3lFPQltoYwAE/SQxuoBma0CZWIUjD5nCR1Kl5jbG0YE0axrRQUa7OpwxVW4TNOVu40IRnFVWLBZ7Q9ok4tkQNC1r3OEmiceXoeyaagdar3DXhZaLK4RizkOmcGwyF4dHXYTyTpV2gb0SlZPac4XXnG17XE4hpZojYSCe4dqod7cOGMJAjJOIHKFceYKEvVlvldSZuNaVGYrnjr3hAF0NgGnKQXHaak/JNS78DL+ktUgeGaEbXkuLjjUj2WjXj3rS4JKrDrhvsRmjcBXLpWl3DfIkAQz1LfVcm8MtQjAppZ9eDfxG+BstId+9icgwS4eef5o96ilkvv4i7ooGHwUXZpcPPMub5vDr+CdKduny6B3pcMvXgo3jUWCVY5b4PnWjFAktGvbh1pvaJfHvKaOm9npTyWEk2dcmjHYLkHhaXO87k2lPh3FGkOe9N5fl3FbuBDXueQ7oKott/nDu7grxex5D+Zju4qj2z2zuS8t/j7aCVLcArLp3pZq5MLn/ZY6n7Rb1KK1qx+jOn4RZX9G+nTyf4pzlertrawV62Oua8aEUCq2cxlxPGyCoHExkED35Aagn6rcOlw5sWENgc9xa8O0ATjgKgFwpj8R1Za1PyO0R3Js51BXzl/BKzI3WcCh1SVB8JbEyWPQlaHMLgOUK0d+SehTMRwPnUE3tkTXAsdk8U5wdoTQwW339bDaJbNFHoOa8sxq9zQMByjzUxU5BwFkME0k8jnS6FaVqASCctoFCp59lbFeDi8DTkYKmntOYNDSHS0s8hXeOAFr/r1w5qaI7Ag7XzVZpXBwGuq1HgXpUFVVLVcnF26aMjAPq34XYjvI3LUODl2BjBggVY7FkE+aU3hZROQmln16fzN/jmJ/csKr1ll5I3dwVgvb2b+G2In9w1VWyv5LegeC5vn8Oz+N5OA/HrRYpExD8UqB+KwdVh3aJsSgOfyhzfxQrQ/FDc/lBNJ5x5GS5NHOXiDXqR2e/vQZzgenwSic/OaFM7Deuh5qHvU8h/wO7iqTazyldbyPJd0HuVHtjuVuCXlt8fFea1N+jx38ow0yIeD9gn/AIqAc9Tvo9H4/Z/rcaB/8Eqc5aXtreYx1hEJAFTqQmuq0O5hjuQzbMaAEnVqrvWzmA4x7nkuGiwABoOZJzcdmrtRXHBeyOrXzjQFCrn5zQkqzSYU2VCTajhXYCd4IPcCouWQsc54OGGlvIDe1ykWPDqZUqRXVkQUBDcMbq4wwzMwfC4Gu2IkcYDuFd3OpmyuBaKIsjdIFp3dGsKDuu1Fr3RHNpwr7qCVThlZNC2xSUweNGvRQgdpVzucgtHQo3h3YS+z6YHKjIdz4fwqvOC1s0mN6AgLWwIiFEUVMlAvMfS3y33oK/uQqTZn8hvwjwV5vL+l3oNtmH+0s/sbvo2fCO5c3z+HZ/F5o7X59HglWV2KbsdjuRYBTrwWLrpdpfien5IbXcoJNodien5JLXcoISOSuQHO8V6g19J8EGQ4edqWT53Ju93h3roeYjrecD52Kh252I6Fe7bq6Vnt6uxb0I8xr8fFIMlSFZ/R/wD1jY6DJ0pNNQ4mUVO8jrVLdIg+sOaatc5pGRa4tPWFU5O6uj6rs8o5TNbTlrAOLd2NNyh71vTTnjs9mkAex+laNEguZE1tdFzSMNMuaBzVplhjnBvhna3NFmbJGHlpZHK9pMhDjiC4mjj0rVeCVyiyRaJOk8mssjjUuIriXHE4Fo3BaMlk0sTu8QgyOoRzg9mPdVClkoezq/6BTe1WoYHYfmEiRfCS0EQyhpxIaB06bfkvODN/Rzukia4cZA7RkbsLXFpfTpUZf9soOYEO6dE1HaFAejSzaFrc85vifpn65kY7wd1oDXufcqvf8ZjnbK3WOVsoC0Y7M29SsQeC070ymu/jGkOpolpaQRXA+0AmRU0jXwurQVaa1IOpUrgtPoPLN46CoqKCSRkkbWWIFjiyronB7tHD260qmlywzQ2j6SFsQwH0ZPFu5xX2ehLKrpxGv2WSoCdgqMut1QMR1qVaOjrTZqFef9Pt422Qf7Z+SzqwO+iZ8I7lot7/ANZ2sbbE0/svHgo64+ArX2eF3HO5UbHUDW4VaDt51j8um6uHV8GvTozlSy7EedaPE6pV4d6O2H8+/wCy35pUfo9YPz7+pqy+vU6Pv0e1CtBx3ryuO5aA/wBHjDjx7upqSfR5H+nf1NT+vUn7tHtQSVyv49HkY/Pv6mrkfXqH3aPYD34n/EgPf4dy9e/X5xKa2m0taDpOAx1mi0cQVrOIWe33mP8AF3q222/4AfbB1CgJ7clWbbCJSCHYVJ3EoaaPMQbnIT1ZILNG38hrq63Gp3I7Yov0UfUnuitt9KpE5zXNc3BzSCDzjJbDwf4aiaNpcOVSkjSddBVw6aA06aZqnNih/Qx9vzRo2wj8xH1H5p74Prvpo0V9Cm1pza44jna5DmvOM5PHQcFRWyx/oWftfeSuMhOcDD9r7yW+D676SnCC+4o2kue0n3Qa16tSguCXCfQtEQz0yQTg0AuFG1LiABXn1pxSz/q7N2l95ehln/V29b/vo3wfXfS9WnhxDAPpBR1TyeMhxFdWi81Kr98+kIzVZBpku5LI4iW1J1yS0Bp9VlBzlQPqdk/VI+t/30uKGytNW2ZoO0OkHc9PfPYmi57Vx4O3E6KDl6JkedJ4AAAJya0bAKBKlaRySRQ15DhpZZ0x34VVXbboxlF+8l//AESTa4v0NaGv85Lnt/nM1Gf9Xi+q9vC67O54AlfFI8EhrHNDTTEkaQocxsTO7btkdpGO06Qa4tJMcTxVvxNITgT2cGvqzK7Tpk/607hvpjBRsDANg0/vqt3+ouj/AJE4OMcy2Ste4PJs5xDGR4csU0Y2gajjSq0LgtADY7Ma/mY9f1QsxtF7gu02N4t9NEvjHKLceSS/SwxPWhx3tI1oa2e0gNFAGyaIAGAADaYJzVEfXq9Nn9WG3tXerjyVkZ4TyaGhpy1pTT42XT6fbpXnoor8IyfrVu/zUv3k90LZq9NyNmG3tSfVxt7VhhvKX9atv+bl+8k/hOX9atv+am+8jMGzV6br6uNvauWFfhOX9Ztv+am+8vU8wbNXpAWvhLO/OR1Ng5I7FGvtbnZknpNULAJbIych14IIJ7nHMoL2nanvq209SIyzNH8cU5RYialLYCQcTgpXigMh2BDMOJNM809ydtRekdp612mdp61JiDY1KbGdnUjI21F6btp6yu41209ZUqa7PFJMNc29iMjFRvHO949ZXce73ndZUl6r9XsSXWYe6jMGKYesP953WV3rL/ed9op76uPdSTANiMwdTT1l/vu+0V3rL/fd9opzxLdi9Fn5u9GYOpt6y/33faK71l/vu+0U7Fl+qvfVPqHqKMwdTL1l/vu+0V3rD/ed9op76iTkwr38GO9w9aMwYpjx7ved1lecc73j1lSX4JfSugetJ/Bbhm3tRmDFR3Gu949ZXcY7aesp/wDg4jMdq89QOztTzBimPGu2nrK5PjYebtXJZgxUlHZQMgi8UjkLixZ5aG5jCTxSdBq80EGA2IIrIRsRGtCWgw+KHP0VShA3YjRsRWtAQDcQN2FKMTRqR6LuKQMGpa33UpsLfdCcGLmouji6SgYB4kamDqXnFD3G7wE9aB5zSHt2JA1AA1DqScdVAj8SjRQhMjHQPkL0QuORopINw8EQMJyFAjIwjWWRw/KKWLC4/lKWZQbTXLZgncAGqtTs8EsnhXn3e/WTh5xTU2B3/ZVpMRdgB1nLpSBZSTTRJ20oaba86Nwwq5u4lJF2nYVaDA7SLQKUz5q+e1BLSNWAwFfyk9xbVdddxXqsTm7c+gdS8S3xX11ANCS1cuTSIUly5cgPAjNXq5BiLxq5cgCoxXLkjCaltK5cgOZkvWhcuQCX5DpSpNS5cmQ1lz3I1p9oBcuSAcWR3d6fRnkHd3rlyVODSHA+dakP4LlyR1Fg4S/EU0ld9IBqDTTsXLkyJXLly5ne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data:image/jpeg;base64,/9j/4AAQSkZJRgABAQAAAQABAAD/2wCEAAkGBxQTEhMUEhQVFRUUGBcYFRQUFBcUFRcVFRgWGBYVFRQYHCggGBolHBQUITEhJSkrLi4uFx8zODMsNygtLisBCgoKDg0OFw8QFSwcHBwsLCwsLCwsLSwsLCwsLCwsLCwsLCwsLCwsLCwsLCwsKywsLCwrLCwsLCwsLCwuNysuK//AABEIAQIAxAMBIgACEQEDEQH/xAAcAAABBQEBAQAAAAAAAAAAAAADAgQFBgcAAQj/xABPEAABAwEEBAoGBAkMAQUAAAABAAIDEQQFITESQVGBBhMiYXGRobHB8AcUMlJy0SNiktIVJEJDU1Sio+ElMzQ1Y3OClLKzwvG0CIOTpNP/xAAZAQADAQEBAAAAAAAAAAAAAAAAAQIDBAX/xAAlEQEBAAEDBAICAwEAAAAAAAAAARECEjEhMkFRAxMigQRCYWL/2gAMAwEAAhEDEQA/AJWFtI2fD8kKZuSdluA5gm8q51+VO4Tt5Lvhk7lnOsbFpfCcck/DJ3BZoRiE9HNaXtiWM0wrxZ/KNNpGqlccl5a7ZI04CoLRpYa9akYYA1oAaMAADrNO9Cc92OdNYIO2uBK0yhD2h+mxrqU5Tm76NPimhCkLzfXRFKYu34CiYOVRFCK8ANM9yVTFKKYOB7IT65Ri7z5yUeDyUexW8Rfkk12YIJYh2f8AaacIBGIqsaWvIAe4muk7OoFcBhzakxfwhGqPrcOfYOdNbXbHytA0KCtcKnUR4pGj9SG5FkaW4OBHShFMiVO8BzS32Y/2gUGFMcEnUttm/vGpXgRvF4xfynbOmF3XE0JYhxPnIpV6NreVrGsssxG9jh4J9xGB3rm1z8q69F/GGDI+zm84I0lnNKDenPEYmg81RjHhrySweUSbNQAKLtLMTqx+f8FZXw4Y59qj7dZca7adGOCVhzUgnQYmvcvFKOs5rls7lyMHkR52Yihy6U1lzVKu/hAWey6o90q2WO2CZgeBSqqXLn1/Ht6+Fd4TDkn4JO4LMicty1DhIOS74JO4LLyr081V7YK29JGuqCK89U6PCGQ5gbsupRhah0pktejLqkrZaxIGmgBBNdWfMmhQWvKO5OJIolLzWvSmAZa7cEgMJoizDBEgkBLRTGtOtANXNVhZamMYNIgGgNAanqUJO3LehBw1iu9IXpT+8rSJSC1pAAOJ19Sj3BSBHJ3Jk4JkGCpPg06lqgP9o1RqkLlNJ4T9dveleDfR1qZW87Tz2Wyu/bmH/FSTIic9YTK0f1o/61gs1ef6a1D5KaEdO3wWOqdW2m9DQMpvr3oj2YIpiy50WRmCMHlHMjzwxTW1R4igUsY80B8YA87AjAyhZGGv8VyeywtOedFySssTj4NWl2UZHOcFebmu90MIY81djXsU/IMNwTScZ7+9DG6rVW4RjA/DJ3BZZRatwhbn8D+4LK6I081pe2B0SdFF0VzWrRAOgjOCWI0OezvxplzKpU2E1pml2dvGOo3UK16vmmfFlT3BCwl75Dqaym9xH3SqSibezROjrpivLtfR4NBmM+lEvttJ5BsNOwId2mjwdhByrrCXgTl1q2bKpqnVrGO8pqiHr5SgHJ3eKYvCeuPJ3BNp28ohNIXinN1mksfM9vem5CPZMJIz9ZvelTfS1ob/ACmw+9YIP2Zpq/6wrHoY7/koKT+nWU+9YT+zIz7ysAOIw17OZZ3lpL0eRRpRj1osQRC3NPBZNSM+mlE0lZXd58U9dvz8lAcRTJI4ZPs5OoleJ8wnbXpHyK5LB5qpyDDqTOYYdfen7x3juTScYKWar3+MT8Lh2BZUBgFrV/Nx3HuCyljcAjTzW39YGGpTGIzY0SONWklkaewxJLI0/gjQGkWrgHZbXZICWCKUxRnjo2hridEYvA9vfjzqC4J8FJLLBKJwA90hpQ1GgwUa4HYeUeii064G1sln/uo+xoQbws1VbPyxu+uBnGyOkaXVdmMKVoBs5lX7z4PPsvFaRIErqYZjRofFbgLtxyVP9Kth0YrM6mTpBXnLRTsBRk5jMZHaDXHaT21KaqxX9dIgs8Dq6Rlo8nVQtJaBzUOetV0pwtVzUlLkBtolTRVGlsAr3d69IxrqFF6cWjqTSZualWf2m9I7wvXBJizHSO9I30+x343d/wBaxTdj7L81Y2nHmr4KrR42i7DtsVoHW6y/JWpp6/4KFzh6wgHXXz80UEroglF2aYIkYmUwAbzjXzp+4VyJTeSPE160qIbRtBFV6vXMp3rkjVeQd/gmcowCeyDzuTWUYKUK1foxG/uCy1jcAtWvwYjpPcsxjYlp5redk/byONHiixS4o05hjxVkQ2JPoY14yJPIokg2fguK2Kzf3bewJ1LBVN+CIrYrP8FOokKVMa0jC8o4WdRvCq4xarJLDTlFpLOaRuLO3DoJVh0F2gmHzx6RrI6OyWAOGi7QAIpo0IY2o0TlSuSzwrYv/UC4A2Nus8a7dyAsdKISUkNaAa6V3BLLaDqTOGQ0HntTlj6DEhMA6QySdY3JvIccERkqRvp6w+1dLttnmH7MR/4q0Wc1y5q9Sqlgd9Hc5+pKP3NfBWqzUxp5xULnAsfP3oooapIS2hMiWigwQn86cUQJfFAAwOJ84BeoZIHn+PMuUmrEg8e4JrIME7k+abyDzuClKuX0MW/F4FZuxi0u+vyfi8HLOwzE9JUzmt52QuJicwsxQ4gnMYVkK1qeRsTdgTxqVONa4Emtih6HDqe5TZCgeAZ/EoumT/cep8rWcMNXNIISaJa8KaWV+mjgla7Y6zPssXGiJr2uAc0Oq4tIIDiKjBYxenBy12evH2eWMDNzmO0Ptjk9q+uVEX3AHxvY4aTXgtc05FpFCDzUQHya6opgRUVHONoS44NIVrjXWtgvq5KDQYwBjBRoAFAObBUm8bneD7KMqwqpsx2hDyw51YXXS/YVEWywujI0hmc9XQjJWPpC6jWG5f8A3R+4k+SuXVTuFVRrnd+K3Kf7Vw67PMr07M7/AAULgzUsFC0s160pkWwpvOc9yMEGYYHcgGjn4nFcklm/pXKVdFel+aBL57E4m1703n89ilCv37k34vArPyOU7pPetAvzJvSO4qhubyndJ71M5rfT2QqIJwxDjCNGFYHYnQTZoTkZJUNV4AH8Sj+KT/W5WEquej3+hM+OT/WVY1rOGGrmvCvCuJXJpJTW0R1TpJLUBBWi7QdSi7VcLTqVuMaE+JLAyo0vB1uxRlu4JMkaWubUHv1ELRX2cIYsoqEHlWrjP4hdB2WkD9zOFdy7HzsHyVFug0u+7fq21o/ZmHirmX4jzqU1cOWvy50VrkzEnglskRkYHa/FJec0OvehOfn51hGRh46Qk5deC5CldjiR1rkjQUuvf3ptPr39wR5Dnv703mOe/wAFKEFfpwb0juKor/bd0nvKvV+eyOkKhSv+kf8AEe8qf7N9PZ+zliU1yCx+KIXKgdxuTtuSj4Cn8ZwQGncBZ2ssOk9wa1rpC5ziGtArUkk4AKJv30q2GGoik9YfWlIgadOmRTqqqTf/AAhZ6h6kDiZOMkNKigcHNadVCW1OeFNqqlmLsHgscff0QXAUyoRgr3YjO6c1bbR6TLW7lNiazGoJJrTYaEV6lOXD6WC5zRaYNBh/PM0iBz6FKkdCqcFlc4YtLw45clrg2gLnEHUNvOoy+b1hkDuKxa3CgwdTBtaasaJTULpj6JsVtZK0PjcHtcKhzTUEI5WHeiDhC+Oc2YuqySpaCcnDOnSK9XOtva5aM7CikleriggyF41uIS1yAoVhNLus/wBS8AP23t8VbpH4N3KnaVLtf9S8R/5Wj4qyPnwFFlqrbROh2JdpTiOUdqig7OqNFLUb9qmVViR0+dBc/NBfJiKbfBCfJifOKeSw8djjVcuaVyDRrz53pvMc+lFcfBN5jhv89yGKEvw8ne1Z5bH0lf8AEe9aHfPsu/w94WcXkfppPiKny30dv7OI5MUYPxUYyWiK2fFUEwxyNLaCNHRFS4kU14g0NNmGvYmNllb7T66DcXUIBpsFdZyVg9Htwst5tM79JhaQyNjDQNYRpYucDU4UT5Csy2YyysiLcBm1goC7KpqebLJOrysRgAAYQHHWBQ02Ea8locvAORjwYXANprdywSCK6QGOewKKm4E3g8F3JcWmjWvlqSKZhxw10xprU4uT/HHKoWS3ggjGuWBc3VTKqjLVd5D+M0sqGtMdtDt6Fcbx9HtqaQGR6RLakxuYGg+6XOpjuSLF6NbbKOXoQ40+keXmlMXANwPWFUlRbFJu6fiLXDIKYPBcBhgTiObAr6MsFuDmjHMLJLZ6J5Iywm1M0jUkcURkRQjldu3mVnuoSwaLS7TAFAaEHqx5xuWjOxorH1S6qHu23B1Br2fJSrHJoESV1V1UBndr/qy2/VvJv/nR/NTUctGAa1B3j/Vt5j3be0//AHIXJ82eo6+5YfI6fimZUg6fHv6hRKs82HnYop81KU2Dz2Jdmn8O5Z7mm1NcfQoEsuJ6Ez9YxQZLRiehPcnak2zLlFMtOC5G49p245bu4pvIcBu8UYnw7k3kOA3eKtzIa+TyXbu8LOLy/nn9PgFot8nkOWfXgz6V27uCXlvo7f2ZEIZfQpyWIEVlMkscbc5HtYOlxAr2pnZ0XK77HC2x6Ug0ny00Wj2sa6FBz0cehoWh+jaxtZFI5oADi0YZaTQdIA6wKtFdZBTi3cEoZWxMADBExsYc0AO4toA0A7VgKKahgbExrIwGtaKADVRXNPXLO6umD/pXpkG0Ku3lFPQltoYwAE/SQxuoBma0CZWIUjD5nCR1Kl5jbG0YE0axrRQUa7OpwxVW4TNOVu40IRnFVWLBZ7Q9ok4tkQNC1r3OEmiceXoeyaagdar3DXhZaLK4RizkOmcGwyF4dHXYTyTpV2gb0SlZPac4XXnG17XE4hpZojYSCe4dqod7cOGMJAjJOIHKFceYKEvVlvldSZuNaVGYrnjr3hAF0NgGnKQXHaak/JNS78DL+ktUgeGaEbXkuLjjUj2WjXj3rS4JKrDrhvsRmjcBXLpWl3DfIkAQz1LfVcm8MtQjAppZ9eDfxG+BstId+9icgwS4eef5o96ilkvv4i7ooGHwUXZpcPPMub5vDr+CdKduny6B3pcMvXgo3jUWCVY5b4PnWjFAktGvbh1pvaJfHvKaOm9npTyWEk2dcmjHYLkHhaXO87k2lPh3FGkOe9N5fl3FbuBDXueQ7oKott/nDu7grxex5D+Zju4qj2z2zuS8t/j7aCVLcArLp3pZq5MLn/ZY6n7Rb1KK1qx+jOn4RZX9G+nTyf4pzlertrawV62Oua8aEUCq2cxlxPGyCoHExkED35Aagn6rcOlw5sWENgc9xa8O0ATjgKgFwpj8R1Za1PyO0R3Js51BXzl/BKzI3WcCh1SVB8JbEyWPQlaHMLgOUK0d+SehTMRwPnUE3tkTXAsdk8U5wdoTQwW339bDaJbNFHoOa8sxq9zQMByjzUxU5BwFkME0k8jnS6FaVqASCctoFCp59lbFeDi8DTkYKmntOYNDSHS0s8hXeOAFr/r1w5qaI7Ag7XzVZpXBwGuq1HgXpUFVVLVcnF26aMjAPq34XYjvI3LUODl2BjBggVY7FkE+aU3hZROQmln16fzN/jmJ/csKr1ll5I3dwVgvb2b+G2In9w1VWyv5LegeC5vn8Oz+N5OA/HrRYpExD8UqB+KwdVh3aJsSgOfyhzfxQrQ/FDc/lBNJ5x5GS5NHOXiDXqR2e/vQZzgenwSic/OaFM7Deuh5qHvU8h/wO7iqTazyldbyPJd0HuVHtjuVuCXlt8fFea1N+jx38ow0yIeD9gn/AIqAc9Tvo9H4/Z/rcaB/8Eqc5aXtreYx1hEJAFTqQmuq0O5hjuQzbMaAEnVqrvWzmA4x7nkuGiwABoOZJzcdmrtRXHBeyOrXzjQFCrn5zQkqzSYU2VCTajhXYCd4IPcCouWQsc54OGGlvIDe1ykWPDqZUqRXVkQUBDcMbq4wwzMwfC4Gu2IkcYDuFd3OpmyuBaKIsjdIFp3dGsKDuu1Fr3RHNpwr7qCVThlZNC2xSUweNGvRQgdpVzucgtHQo3h3YS+z6YHKjIdz4fwqvOC1s0mN6AgLWwIiFEUVMlAvMfS3y33oK/uQqTZn8hvwjwV5vL+l3oNtmH+0s/sbvo2fCO5c3z+HZ/F5o7X59HglWV2KbsdjuRYBTrwWLrpdpfien5IbXcoJNodien5JLXcoISOSuQHO8V6g19J8EGQ4edqWT53Ju93h3roeYjrecD52Kh252I6Fe7bq6Vnt6uxb0I8xr8fFIMlSFZ/R/wD1jY6DJ0pNNQ4mUVO8jrVLdIg+sOaatc5pGRa4tPWFU5O6uj6rs8o5TNbTlrAOLd2NNyh71vTTnjs9mkAex+laNEguZE1tdFzSMNMuaBzVplhjnBvhna3NFmbJGHlpZHK9pMhDjiC4mjj0rVeCVyiyRaJOk8mssjjUuIriXHE4Fo3BaMlk0sTu8QgyOoRzg9mPdVClkoezq/6BTe1WoYHYfmEiRfCS0EQyhpxIaB06bfkvODN/Rzukia4cZA7RkbsLXFpfTpUZf9soOYEO6dE1HaFAejSzaFrc85vifpn65kY7wd1oDXufcqvf8ZjnbK3WOVsoC0Y7M29SsQeC070ymu/jGkOpolpaQRXA+0AmRU0jXwurQVaa1IOpUrgtPoPLN46CoqKCSRkkbWWIFjiyronB7tHD260qmlywzQ2j6SFsQwH0ZPFu5xX2ehLKrpxGv2WSoCdgqMut1QMR1qVaOjrTZqFef9Pt422Qf7Z+SzqwO+iZ8I7lot7/ANZ2sbbE0/svHgo64+ArX2eF3HO5UbHUDW4VaDt51j8um6uHV8GvTozlSy7EedaPE6pV4d6O2H8+/wCy35pUfo9YPz7+pqy+vU6Pv0e1CtBx3ryuO5aA/wBHjDjx7upqSfR5H+nf1NT+vUn7tHtQSVyv49HkY/Pv6mrkfXqH3aPYD34n/EgPf4dy9e/X5xKa2m0taDpOAx1mi0cQVrOIWe33mP8AF3q222/4AfbB1CgJ7clWbbCJSCHYVJ3EoaaPMQbnIT1ZILNG38hrq63Gp3I7Yov0UfUnuitt9KpE5zXNc3BzSCDzjJbDwf4aiaNpcOVSkjSddBVw6aA06aZqnNih/Qx9vzRo2wj8xH1H5p74Prvpo0V9Cm1pza44jna5DmvOM5PHQcFRWyx/oWftfeSuMhOcDD9r7yW+D676SnCC+4o2kue0n3Qa16tSguCXCfQtEQz0yQTg0AuFG1LiABXn1pxSz/q7N2l95ehln/V29b/vo3wfXfS9WnhxDAPpBR1TyeMhxFdWi81Kr98+kIzVZBpku5LI4iW1J1yS0Bp9VlBzlQPqdk/VI+t/30uKGytNW2ZoO0OkHc9PfPYmi57Vx4O3E6KDl6JkedJ4AAAJya0bAKBKlaRySRQ15DhpZZ0x34VVXbboxlF+8l//AESTa4v0NaGv85Lnt/nM1Gf9Xi+q9vC67O54AlfFI8EhrHNDTTEkaQocxsTO7btkdpGO06Qa4tJMcTxVvxNITgT2cGvqzK7Tpk/607hvpjBRsDANg0/vqt3+ouj/AJE4OMcy2Ste4PJs5xDGR4csU0Y2gajjSq0LgtADY7Ma/mY9f1QsxtF7gu02N4t9NEvjHKLceSS/SwxPWhx3tI1oa2e0gNFAGyaIAGAADaYJzVEfXq9Nn9WG3tXerjyVkZ4TyaGhpy1pTT42XT6fbpXnoor8IyfrVu/zUv3k90LZq9NyNmG3tSfVxt7VhhvKX9atv+bl+8k/hOX9atv+am+8jMGzV6br6uNvauWFfhOX9Ztv+am+8vU8wbNXpAWvhLO/OR1Ng5I7FGvtbnZknpNULAJbIych14IIJ7nHMoL2nanvq209SIyzNH8cU5RYialLYCQcTgpXigMh2BDMOJNM809ydtRekdp612mdp61JiDY1KbGdnUjI21F6btp6yu41209ZUqa7PFJMNc29iMjFRvHO949ZXce73ndZUl6r9XsSXWYe6jMGKYesP953WV3rL/ed9op76uPdSTANiMwdTT1l/vu+0V3rL/fd9opzxLdi9Fn5u9GYOpt6y/33faK71l/vu+0U7Fl+qvfVPqHqKMwdTL1l/vu+0V3rD/ed9op76iTkwr38GO9w9aMwYpjx7ved1lecc73j1lSX4JfSugetJ/Bbhm3tRmDFR3Gu949ZXcY7aesp/wDg4jMdq89QOztTzBimPGu2nrK5PjYebtXJZgxUlHZQMgi8UjkLixZ5aG5jCTxSdBq80EGA2IIrIRsRGtCWgw+KHP0VShA3YjRsRWtAQDcQN2FKMTRqR6LuKQMGpa33UpsLfdCcGLmouji6SgYB4kamDqXnFD3G7wE9aB5zSHt2JA1AA1DqScdVAj8SjRQhMjHQPkL0QuORopINw8EQMJyFAjIwjWWRw/KKWLC4/lKWZQbTXLZgncAGqtTs8EsnhXn3e/WTh5xTU2B3/ZVpMRdgB1nLpSBZSTTRJ20oaba86Nwwq5u4lJF2nYVaDA7SLQKUz5q+e1BLSNWAwFfyk9xbVdddxXqsTm7c+gdS8S3xX11ANCS1cuTSIUly5cgPAjNXq5BiLxq5cgCoxXLkjCaltK5cgOZkvWhcuQCX5DpSpNS5cmQ1lz3I1p9oBcuSAcWR3d6fRnkHd3rlyVODSHA+dakP4LlyR1Fg4S/EU0ld9IBqDTTsXLkyJXLly5ne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http://www.colady.ru/wp-content/uploads/2013/02/rebenok_ne_druzhit_ni_s_kem_prichin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7" y="3134003"/>
            <a:ext cx="4488433" cy="29946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istergid.ru/image/upload/2011-08-06/330026694634_cfae3f6c30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240" y="7937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620688"/>
            <a:ext cx="29523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А времени для того, чтобы поговорить с ребёнком, услышать о том, что делается в его детской душе, у нас нет.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2" name="AutoShape 2" descr="Картинки по запросу забота оребён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забота оребёнк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http://ic1.static.km.ru/sites/default/files/imagecache/370/illustrations/2_1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442" y="620688"/>
            <a:ext cx="3919411" cy="2605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ww.sviyash-center.ru/upload/information_system_1/3/4/1/item_3414/information_items_34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369" y="3806133"/>
            <a:ext cx="3976484" cy="26472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razvodvot.ru/wp-content/uploads/2015/03/mater53-640x3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82184"/>
            <a:ext cx="4649536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istergid.ru/image/upload/2011-08-06/330026694634_cfae3f6c30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26642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Поведение родителей - самое решающее в воспитании. Человек может приобрести различные профессии, но одной из </a:t>
            </a:r>
            <a:r>
              <a:rPr lang="ru-RU" b="1" dirty="0" smtClean="0">
                <a:solidFill>
                  <a:srgbClr val="FF0000"/>
                </a:solidFill>
              </a:rPr>
              <a:t>главный профессий</a:t>
            </a:r>
            <a:r>
              <a:rPr lang="ru-RU" b="1" dirty="0" smtClean="0">
                <a:solidFill>
                  <a:srgbClr val="0000FF"/>
                </a:solidFill>
              </a:rPr>
              <a:t> мужчины и женщины,  матери и отца является </a:t>
            </a:r>
            <a:r>
              <a:rPr lang="ru-RU" b="1" dirty="0" smtClean="0">
                <a:solidFill>
                  <a:srgbClr val="FF0000"/>
                </a:solidFill>
              </a:rPr>
              <a:t>профессия быть родителем</a:t>
            </a:r>
            <a:r>
              <a:rPr lang="ru-RU" b="1" dirty="0" smtClean="0">
                <a:solidFill>
                  <a:srgbClr val="0000FF"/>
                </a:solidFill>
              </a:rPr>
              <a:t>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6150" name="Picture 6" descr="http://kovrovsegodnya.ru/images/2015/4/22a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579" y="3182392"/>
            <a:ext cx="4396134" cy="29307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festival.1september.ru/articles/587950/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07" y="3597960"/>
            <a:ext cx="3748849" cy="25117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mosmetro.ru/upload/4096/cp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314" y="145234"/>
            <a:ext cx="4396134" cy="2779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istergid.ru/image/upload/2011-08-06/330026694634_cfae3f6c30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404664"/>
            <a:ext cx="28803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Если отец и мать стремятся постичь науку отцовства и материнства, если демонстрируют своё разумное поведение и поступки в качестве родителей, у них есть шанс добиться успехов и побед в деле воспитания своих детей.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8194" name="Picture 2" descr="http://paidagogos.com/wp-content/uploads/2015/01/CHem-interesne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4" t="1436" r="5247" b="61386"/>
          <a:stretch/>
        </p:blipFill>
        <p:spPr bwMode="auto">
          <a:xfrm>
            <a:off x="4290141" y="260648"/>
            <a:ext cx="4557122" cy="25618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paidagogos.com/wp-content/uploads/2015/01/CHem-interesne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" t="2974" r="50000" b="13324"/>
          <a:stretch/>
        </p:blipFill>
        <p:spPr bwMode="auto">
          <a:xfrm>
            <a:off x="343400" y="3266986"/>
            <a:ext cx="2789626" cy="32508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solport.ru/wp-content/uploads/2015/02/saules21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334" y="3124944"/>
            <a:ext cx="4629130" cy="34457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istergid.ru/image/upload/2011-08-06/330026694634_cfae3f6c30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68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476673"/>
            <a:ext cx="32403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00FF"/>
                </a:solidFill>
              </a:rPr>
              <a:t>Каждый родитель желает вырастить своего ребёнка счастливым, здоровым, умным. 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0000FF"/>
                </a:solidFill>
              </a:rPr>
              <a:t>Каждый </a:t>
            </a:r>
            <a:r>
              <a:rPr lang="ru-RU" b="1" dirty="0" smtClean="0">
                <a:solidFill>
                  <a:srgbClr val="0000FF"/>
                </a:solidFill>
              </a:rPr>
              <a:t>желает </a:t>
            </a:r>
            <a:r>
              <a:rPr lang="ru-RU" b="1" dirty="0">
                <a:solidFill>
                  <a:srgbClr val="0000FF"/>
                </a:solidFill>
              </a:rPr>
              <a:t>своим детям только самого лучшего.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858572" y="764704"/>
            <a:ext cx="3835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AE22D4"/>
                </a:solidFill>
              </a:rPr>
              <a:t>Качества счастливой семьи</a:t>
            </a:r>
            <a:endParaRPr lang="ru-RU" sz="2400" b="1" dirty="0">
              <a:solidFill>
                <a:srgbClr val="AE22D4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906446" y="1506528"/>
            <a:ext cx="1372624" cy="914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Любовь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240768" y="1848232"/>
            <a:ext cx="1435688" cy="914400"/>
          </a:xfrm>
          <a:prstGeom prst="ellipse">
            <a:avLst/>
          </a:prstGeom>
          <a:solidFill>
            <a:srgbClr val="FF00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уважение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376534" y="2129408"/>
            <a:ext cx="1512168" cy="91440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Долг перед близкими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644008" y="3170664"/>
            <a:ext cx="1244694" cy="914400"/>
          </a:xfrm>
          <a:prstGeom prst="ellipse">
            <a:avLst/>
          </a:prstGeom>
          <a:solidFill>
            <a:srgbClr val="FF99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rgbClr val="FFFF00"/>
                </a:solidFill>
              </a:rPr>
              <a:t>Взаимо</a:t>
            </a:r>
            <a:r>
              <a:rPr lang="ru-RU" sz="1400" b="1" dirty="0" smtClean="0">
                <a:solidFill>
                  <a:srgbClr val="FFFF00"/>
                </a:solidFill>
              </a:rPr>
              <a:t>-</a:t>
            </a:r>
          </a:p>
          <a:p>
            <a:pPr algn="ctr"/>
            <a:r>
              <a:rPr lang="ru-RU" sz="1400" b="1" dirty="0" err="1" smtClean="0">
                <a:solidFill>
                  <a:srgbClr val="FFFF00"/>
                </a:solidFill>
              </a:rPr>
              <a:t>понима</a:t>
            </a:r>
            <a:r>
              <a:rPr lang="ru-RU" sz="1400" b="1" dirty="0" smtClean="0">
                <a:solidFill>
                  <a:srgbClr val="FFFF00"/>
                </a:solidFill>
              </a:rPr>
              <a:t>-</a:t>
            </a:r>
          </a:p>
          <a:p>
            <a:pPr algn="ctr"/>
            <a:r>
              <a:rPr lang="ru-RU" sz="1400" b="1" dirty="0" err="1" smtClean="0">
                <a:solidFill>
                  <a:srgbClr val="FFFF00"/>
                </a:solidFill>
              </a:rPr>
              <a:t>ние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292080" y="4085064"/>
            <a:ext cx="1300678" cy="91440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Верность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808640" y="4063330"/>
            <a:ext cx="1304248" cy="914400"/>
          </a:xfrm>
          <a:prstGeom prst="ellipse">
            <a:avLst/>
          </a:prstGeom>
          <a:solidFill>
            <a:srgbClr val="AE22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Дружба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499176" y="3043808"/>
            <a:ext cx="1321296" cy="914400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Терпение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012130" y="2920111"/>
            <a:ext cx="1368182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Семья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44" name="Picture 4" descr="http://consol-nikita.ru/userfiles/image/images/big_fami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08764"/>
            <a:ext cx="4000500" cy="2667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557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Administrator</cp:lastModifiedBy>
  <cp:revision>69</cp:revision>
  <dcterms:created xsi:type="dcterms:W3CDTF">2015-02-23T16:57:31Z</dcterms:created>
  <dcterms:modified xsi:type="dcterms:W3CDTF">2016-01-16T07:35:28Z</dcterms:modified>
</cp:coreProperties>
</file>