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76" r:id="rId3"/>
    <p:sldId id="266" r:id="rId4"/>
    <p:sldId id="262" r:id="rId5"/>
    <p:sldId id="274" r:id="rId6"/>
    <p:sldId id="264" r:id="rId7"/>
    <p:sldId id="279" r:id="rId8"/>
    <p:sldId id="263" r:id="rId9"/>
    <p:sldId id="272" r:id="rId10"/>
    <p:sldId id="271" r:id="rId11"/>
    <p:sldId id="261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CAC2CD3-90C8-4A68-87A5-B98C78352B13}" type="datetimeFigureOut">
              <a:rPr lang="ru-RU"/>
              <a:pPr>
                <a:defRPr/>
              </a:pPr>
              <a:t>16.01.2016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6F76C1D-223F-4859-88F2-ED09317978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34304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A1FC0B8-5394-4BCA-9A96-CBA7565AC60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34BBB0-3852-44F2-B8B9-ABDEE2AE6786}" type="datetimeFigureOut">
              <a:rPr lang="ru-RU"/>
              <a:pPr>
                <a:defRPr/>
              </a:pPr>
              <a:t>16.01.2016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BFC45-313E-42BC-92DB-17295BCD90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4FAA3-1A4F-4989-B731-EBD187EC1FAF}" type="datetimeFigureOut">
              <a:rPr lang="ru-RU"/>
              <a:pPr>
                <a:defRPr/>
              </a:pPr>
              <a:t>16.01.2016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E5813-500C-49BF-A183-396499AC2A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7D5B3E-FA2F-4CDB-949B-57F42A35C95F}" type="datetimeFigureOut">
              <a:rPr lang="ru-RU"/>
              <a:pPr>
                <a:defRPr/>
              </a:pPr>
              <a:t>16.01.2016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8D4EE-808B-49BF-BD73-9484A975B6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7F3A6-A59F-41C1-9F7D-BBEFD03F493F}" type="datetimeFigureOut">
              <a:rPr lang="ru-RU"/>
              <a:pPr>
                <a:defRPr/>
              </a:pPr>
              <a:t>16.01.2016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E6D67-08D4-42FE-9E03-01A6EF8ECA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79492-1644-4175-A7F9-D401D49E8B22}" type="datetimeFigureOut">
              <a:rPr lang="ru-RU"/>
              <a:pPr>
                <a:defRPr/>
              </a:pPr>
              <a:t>16.01.2016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D4A4F-DA4E-4802-88D1-CAC405A8A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F16F8-ED3E-4911-9286-2C3BD4F57721}" type="datetimeFigureOut">
              <a:rPr lang="ru-RU"/>
              <a:pPr>
                <a:defRPr/>
              </a:pPr>
              <a:t>16.01.2016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C41E6-9B2E-42BC-ABCD-3495026BCF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7EDE1-177D-4148-AC73-D3E395F73C17}" type="datetimeFigureOut">
              <a:rPr lang="ru-RU"/>
              <a:pPr>
                <a:defRPr/>
              </a:pPr>
              <a:t>16.01.2016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5493C-6336-4BB9-B80B-6E5D1E26E0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5F728-D3FE-4CF4-B76E-61BE4DE857CC}" type="datetimeFigureOut">
              <a:rPr lang="ru-RU"/>
              <a:pPr>
                <a:defRPr/>
              </a:pPr>
              <a:t>16.01.2016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1BC5E-AF9F-409D-9C1D-5291272D80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24896E-B950-4FB6-8C17-66F6FFCE9F87}" type="datetimeFigureOut">
              <a:rPr lang="ru-RU"/>
              <a:pPr>
                <a:defRPr/>
              </a:pPr>
              <a:t>16.01.2016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28E5D-190B-41B5-B622-2876ABD632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58277-53B9-4E7E-B7E1-499694977CCB}" type="datetimeFigureOut">
              <a:rPr lang="ru-RU"/>
              <a:pPr>
                <a:defRPr/>
              </a:pPr>
              <a:t>16.01.2016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D9631-D0F9-4499-86C0-A2918B19D9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27612F-F84A-4837-9ECB-3AB3DB84AE13}" type="datetimeFigureOut">
              <a:rPr lang="ru-RU"/>
              <a:pPr>
                <a:defRPr/>
              </a:pPr>
              <a:t>16.01.2016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E2355-7D14-4D9B-8D25-3A7A8FA914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E621465-DA86-4DD3-AE93-4F32CA861616}" type="datetimeFigureOut">
              <a:rPr lang="ru-RU"/>
              <a:pPr>
                <a:defRPr/>
              </a:pPr>
              <a:t>16.01.2016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AC23295-CD26-49A5-9ED1-C599119EAC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14.png"/><Relationship Id="rId7" Type="http://schemas.openxmlformats.org/officeDocument/2006/relationships/image" Target="../media/image42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4.pn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http://bestanimationgif.com/gallery/files/full/priroda/78397c92c9dc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13" y="0"/>
            <a:ext cx="9132887" cy="692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http://s1.pic4you.ru/allimage/y2012/06-20/12216/215938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950" y="2149475"/>
            <a:ext cx="4327525" cy="338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3707904" y="2967335"/>
            <a:ext cx="4948103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</a:rPr>
              <a:t>Путешествие по островам.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00788" y="6308725"/>
            <a:ext cx="2663825" cy="369888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>
                <a:latin typeface="+mn-lt"/>
              </a:rPr>
              <a:t>Благодаренко</a:t>
            </a:r>
            <a:r>
              <a:rPr lang="ru-RU" dirty="0">
                <a:latin typeface="+mn-lt"/>
              </a:rPr>
              <a:t> Г.В. 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http://player.myshared.ru/909016/data/images/img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6" descr="http://online-effects.ru/frames/preview/4bf90e5fe0d44b9d473c95a7058ad73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9050" y="0"/>
            <a:ext cx="9182100" cy="674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 descr="C:\Users\Aspect\Desktop\бассейн\DSC_0398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49250"/>
            <a:ext cx="4484688" cy="298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 descr="C:\Users\Aspect\Desktop\развлечение в бассейне\фото с камеры 062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4625" y="3860800"/>
            <a:ext cx="4032250" cy="268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TextBox 1"/>
          <p:cNvSpPr txBox="1">
            <a:spLocks noChangeArrowheads="1"/>
          </p:cNvSpPr>
          <p:nvPr/>
        </p:nvSpPr>
        <p:spPr bwMode="auto">
          <a:xfrm>
            <a:off x="5003800" y="4365625"/>
            <a:ext cx="185738" cy="36830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8" name="Волна 7"/>
          <p:cNvSpPr/>
          <p:nvPr/>
        </p:nvSpPr>
        <p:spPr>
          <a:xfrm>
            <a:off x="110038" y="1364978"/>
            <a:ext cx="4464497" cy="2798913"/>
          </a:xfrm>
          <a:prstGeom prst="wave">
            <a:avLst/>
          </a:prstGeom>
          <a:solidFill>
            <a:schemeClr val="tx2">
              <a:lumMod val="60000"/>
              <a:lumOff val="4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беду её решим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проблемы разрешим.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Жемчуг мы со дна достанем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Русалочке подарим.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Волна 9"/>
          <p:cNvSpPr/>
          <p:nvPr/>
        </p:nvSpPr>
        <p:spPr>
          <a:xfrm>
            <a:off x="4463961" y="3600887"/>
            <a:ext cx="4554859" cy="2969991"/>
          </a:xfrm>
          <a:prstGeom prst="wave">
            <a:avLst/>
          </a:prstGeom>
          <a:solidFill>
            <a:schemeClr val="tx2">
              <a:lumMod val="60000"/>
              <a:lumOff val="4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Мы Русалке помогли, </a:t>
            </a:r>
          </a:p>
          <a:p>
            <a:r>
              <a:rPr lang="ru-RU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Бусы с жемчуга сплели,</a:t>
            </a:r>
          </a:p>
          <a:p>
            <a:r>
              <a:rPr lang="ru-RU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Ей вернули голосок.</a:t>
            </a:r>
          </a:p>
          <a:p>
            <a:r>
              <a:rPr lang="ru-RU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Даже ведьме невдомёк,</a:t>
            </a:r>
          </a:p>
          <a:p>
            <a:r>
              <a:rPr lang="ru-RU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Что голос в жемчуге нашли, </a:t>
            </a:r>
          </a:p>
          <a:p>
            <a:r>
              <a:rPr lang="ru-RU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 корабль вновь пришли.</a:t>
            </a:r>
          </a:p>
          <a:p>
            <a:r>
              <a:rPr lang="ru-RU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Уплывём сейчас домой,</a:t>
            </a:r>
          </a:p>
          <a:p>
            <a:r>
              <a:rPr lang="ru-RU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Нам Русалка песни пой.</a:t>
            </a:r>
          </a:p>
          <a:p>
            <a:r>
              <a:rPr lang="ru-RU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alfaday.net/uploads/posts/2014-05/1399879256_dqjuahekl47g6o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27650" name="Picture 4" descr="http://effects1.ru/png/kartinka/parusnik_png/1/2-kartinka_parusnika-40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5313" y="1052513"/>
            <a:ext cx="3902075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 descr="G:\развлечение в бассейне\фото с камеры 322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20453">
            <a:off x="-1" y="3958163"/>
            <a:ext cx="4280287" cy="285352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5" name="Picture 9" descr="G:\развлечение в бассейне\фото с камеры 323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434334">
            <a:off x="4765836" y="3776855"/>
            <a:ext cx="3896350" cy="286173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5123" name="Picture 3" descr="G:\развлечение в бассейне\фото с камеры 344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00721">
            <a:off x="5928142" y="447418"/>
            <a:ext cx="3042084" cy="2028056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5124" name="Picture 4" descr="G:\развлечение в бассейне\фото с камеры 363.jpg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1108818">
            <a:off x="182205" y="217107"/>
            <a:ext cx="2659537" cy="227894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5125" name="Picture 5" descr="G:\развлечение в бассейне\фото с камеры 361.jpg"/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99389" y="47128"/>
            <a:ext cx="2579436" cy="239212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4" descr="http://www.aveclassics.net/_nw/25/1675513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988" y="-31750"/>
            <a:ext cx="9144000" cy="688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 descr="G:\развлечение в бассейне\фото с камеры 28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27871">
            <a:off x="4636104" y="3833388"/>
            <a:ext cx="4278534" cy="2852356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026" name="Picture 2" descr="C:\Users\Aspect\Desktop\бассейн\DSC_0346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50236">
            <a:off x="120033" y="143472"/>
            <a:ext cx="4049211" cy="2699475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3074" name="Picture 2" descr="C:\Users\Aspect\Desktop\бассейн\DSC_0362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89646">
            <a:off x="5021921" y="350471"/>
            <a:ext cx="3957211" cy="2638141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8" name="Волна 7"/>
          <p:cNvSpPr/>
          <p:nvPr/>
        </p:nvSpPr>
        <p:spPr>
          <a:xfrm>
            <a:off x="4097289" y="2780928"/>
            <a:ext cx="4032448" cy="2016224"/>
          </a:xfrm>
          <a:prstGeom prst="wav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отправимся в поход,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Путешествие нас ждёт,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островам мы все плывём,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Никогда не устаём!</a:t>
            </a:r>
          </a:p>
        </p:txBody>
      </p:sp>
      <p:pic>
        <p:nvPicPr>
          <p:cNvPr id="9" name="Picture 3" descr="G:\развлечение в бассейне\фото с камеры 129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210150">
            <a:off x="235614" y="3861048"/>
            <a:ext cx="3888432" cy="259228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6393" name="Picture 4" descr="http://effects1.ru/png/kartinka/parusnik_png/1/2-kartinka_parusnika-400.pn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095852" flipH="1">
            <a:off x="114300" y="2570163"/>
            <a:ext cx="2130425" cy="134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http://www.hqwallpapers.ru/wallpapers/nature/spokoynyy-peyzaz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0" descr="G:\развлечение в бассейне\фото с камеры 145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750535"/>
            <a:ext cx="4499029" cy="299935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4" name="Picture 5" descr="G:\развлечение в бассейне\фото с камеры 148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51677" y="3680690"/>
            <a:ext cx="4763124" cy="3175416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4098" name="Picture 2" descr="C:\Users\Aspect\Desktop\развлечение в бассейне\фото с камеры 139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26777" y="176808"/>
            <a:ext cx="4788024" cy="3192016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6" name="Волна 5"/>
          <p:cNvSpPr/>
          <p:nvPr/>
        </p:nvSpPr>
        <p:spPr>
          <a:xfrm>
            <a:off x="157672" y="56456"/>
            <a:ext cx="3888432" cy="3312368"/>
          </a:xfrm>
          <a:prstGeom prst="wav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FF00"/>
                </a:solidFill>
              </a:rPr>
              <a:t>Посмотри –ка, островок,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FF00"/>
                </a:solidFill>
              </a:rPr>
              <a:t>Он не низок ,не высок,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FF00"/>
                </a:solidFill>
              </a:rPr>
              <a:t>Мама уточка плывёт,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FF00"/>
                </a:solidFill>
              </a:rPr>
              <a:t>Нас к себе она зовёт.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FF00"/>
                </a:solidFill>
              </a:rPr>
              <a:t>Научила танцевать 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FF00"/>
                </a:solidFill>
              </a:rPr>
              <a:t>Дружно, весело играть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img0.liveinternet.ru/images/attach/b/4/103/368/103368732_large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39700"/>
            <a:ext cx="9174163" cy="6992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9" name="Волна 8"/>
          <p:cNvSpPr/>
          <p:nvPr/>
        </p:nvSpPr>
        <p:spPr>
          <a:xfrm>
            <a:off x="323528" y="32117"/>
            <a:ext cx="3600400" cy="3456384"/>
          </a:xfrm>
          <a:prstGeom prst="wav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FF00"/>
                </a:solidFill>
              </a:rPr>
              <a:t>Слышен крик и слышен плач 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FF00"/>
                </a:solidFill>
              </a:rPr>
              <a:t>что за остров неудач.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FF00"/>
                </a:solidFill>
              </a:rPr>
              <a:t>На него попали дети,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FF00"/>
                </a:solidFill>
              </a:rPr>
              <a:t> их несчастней нет на свете.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FF00"/>
                </a:solidFill>
              </a:rPr>
              <a:t>Сбились с верного пути,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FF00"/>
                </a:solidFill>
              </a:rPr>
              <a:t>как им мамочку найти.</a:t>
            </a:r>
          </a:p>
        </p:txBody>
      </p:sp>
      <p:pic>
        <p:nvPicPr>
          <p:cNvPr id="18437" name="Picture 4" descr="http://effects1.ru/png/kartinka/parusnik_png/1/2-kartinka_parusnika-40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38675" y="333375"/>
            <a:ext cx="4535488" cy="359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C:\Users\Aspect\Desktop\развлечение в бассейне\фото с камеры 150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599" y="3632658"/>
            <a:ext cx="4555054" cy="303670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5123" name="Picture 3" descr="C:\Users\Aspect\Desktop\развлечение в бассейне\фото с камеры 151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47560" y="3789040"/>
            <a:ext cx="4091486" cy="272765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img0.liveinternet.ru/images/attach/b/4/103/368/103368732_large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2050" name="Picture 2" descr="C:\Users\Aspect\Desktop\бассейн\DSC_037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76310">
            <a:off x="99897" y="260648"/>
            <a:ext cx="4212975" cy="280865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2051" name="Picture 3" descr="C:\Users\Aspect\Desktop\бассейн\DSC_0376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897" y="3717032"/>
            <a:ext cx="4495428" cy="299695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9" name="Волна 8"/>
          <p:cNvSpPr/>
          <p:nvPr/>
        </p:nvSpPr>
        <p:spPr>
          <a:xfrm>
            <a:off x="5063880" y="3559324"/>
            <a:ext cx="3888432" cy="3312368"/>
          </a:xfrm>
          <a:prstGeom prst="wav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FF00"/>
                </a:solidFill>
              </a:rPr>
              <a:t>Сядем мы на свой кораблик, в путь отправимся скорей,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FF00"/>
                </a:solidFill>
              </a:rPr>
              <a:t>Чтоб спасти нам всех детей, к мамам быстренько доставим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FF00"/>
                </a:solidFill>
              </a:rPr>
              <a:t>И у мамочек оставим.</a:t>
            </a:r>
          </a:p>
        </p:txBody>
      </p:sp>
      <p:pic>
        <p:nvPicPr>
          <p:cNvPr id="19463" name="Picture 4" descr="http://effects1.ru/png/kartinka/parusnik_png/1/2-kartinka_parusnika-400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69050" y="2371725"/>
            <a:ext cx="2663825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C:\Users\Aspect\Desktop\развлечение в бассейне\фото с камеры 154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84279">
            <a:off x="5040534" y="336291"/>
            <a:ext cx="3832291" cy="2554861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AutoShape 4" descr="Картинки по запросу фон презентации острова природ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0482" name="AutoShape 6" descr="Картинки по запросу фон презентации острова природа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20483" name="Picture 8" descr="http://rylik.ru/uploads/posts/2014-12/1419457526_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66225" cy="685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9" descr="G:\развлечение в бассейне\фото с камеры 176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04" r="-10816"/>
          <a:stretch/>
        </p:blipFill>
        <p:spPr bwMode="auto">
          <a:xfrm>
            <a:off x="115362" y="230507"/>
            <a:ext cx="4168605" cy="320246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6154" name="Picture 10" descr="G:\развлечение в бассейне\фото с камеры 157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3188" b="-3499"/>
          <a:stretch/>
        </p:blipFill>
        <p:spPr bwMode="auto">
          <a:xfrm rot="277826">
            <a:off x="5004048" y="3432969"/>
            <a:ext cx="4397886" cy="3425031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6155" name="Picture 11" descr="G:\развлечение в бассейне\фото с камеры 159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71596">
            <a:off x="125851" y="3564512"/>
            <a:ext cx="4608460" cy="3072306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8" name="Волна 7"/>
          <p:cNvSpPr/>
          <p:nvPr/>
        </p:nvSpPr>
        <p:spPr>
          <a:xfrm>
            <a:off x="3931809" y="770336"/>
            <a:ext cx="4384607" cy="3312368"/>
          </a:xfrm>
          <a:prstGeom prst="wave">
            <a:avLst/>
          </a:prstGeom>
          <a:solidFill>
            <a:schemeClr val="tx2">
              <a:lumMod val="60000"/>
              <a:lumOff val="4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FF00"/>
                </a:solidFill>
              </a:rPr>
              <a:t>Чтоб детишек накормить,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FF00"/>
                </a:solidFill>
              </a:rPr>
              <a:t>Нужно нам уху сварить.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FF00"/>
                </a:solidFill>
              </a:rPr>
              <a:t>Для ухи нужна нам рыбка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FF00"/>
                </a:solidFill>
              </a:rPr>
              <a:t>И ещё нужна улыбка,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FF00"/>
                </a:solidFill>
              </a:rPr>
              <a:t>В руки удочку берём,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FF00"/>
                </a:solidFill>
              </a:rPr>
              <a:t>На </a:t>
            </a:r>
            <a:r>
              <a:rPr lang="ru-RU" b="1" dirty="0" err="1">
                <a:solidFill>
                  <a:srgbClr val="FFFF00"/>
                </a:solidFill>
              </a:rPr>
              <a:t>рыбалочку</a:t>
            </a:r>
            <a:r>
              <a:rPr lang="ru-RU" b="1" dirty="0">
                <a:solidFill>
                  <a:srgbClr val="FFFF00"/>
                </a:solidFill>
              </a:rPr>
              <a:t> плывём.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alfaday.net/uploads/posts/2014-05/1399879256_dqjuahekl47g6o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21506" name="Picture 4" descr="http://effects1.ru/png/kartinka/parusnik_png/1/2-kartinka_parusnika-40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96875" y="1535113"/>
            <a:ext cx="3257550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 descr="G:\развлечение в бассейне\фото с камеры 322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20453">
            <a:off x="-1" y="3958163"/>
            <a:ext cx="4280287" cy="285352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5" name="Picture 9" descr="G:\развлечение в бассейне\фото с камеры 323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434334">
            <a:off x="4765836" y="3776855"/>
            <a:ext cx="3896350" cy="286173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6146" name="Picture 2" descr="C:\Users\Aspect\Desktop\бассейн\DSC_0386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37747" y="459413"/>
            <a:ext cx="4752527" cy="316835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10" name="Волна 9"/>
          <p:cNvSpPr/>
          <p:nvPr/>
        </p:nvSpPr>
        <p:spPr>
          <a:xfrm>
            <a:off x="107503" y="29276"/>
            <a:ext cx="4464497" cy="2798913"/>
          </a:xfrm>
          <a:prstGeom prst="wave">
            <a:avLst/>
          </a:prstGeom>
          <a:solidFill>
            <a:schemeClr val="tx2">
              <a:lumMod val="60000"/>
              <a:lumOff val="4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Мама словно лучик света,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Лучезарна и нежна.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Мама звёздочка морская,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Грациозна и мила. Что виднеется вдали?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 скорее посмотри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Видим скалы мы крутые,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Видим берега чужие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http://img11.nnm.me/c/d/0/a/5/ed570a2ce383f06b8a45742da9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36525" y="0"/>
            <a:ext cx="92519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 descr="G:\развлечение в бассейне\фото с камеры 22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733" y="116632"/>
            <a:ext cx="3744416" cy="249627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22531" name="Picture 1" descr="G:\развлечение в бассейне\фото с камеры 365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6375" y="4365625"/>
            <a:ext cx="3429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 descr="http://effects1.ru/png/kartinka/parusnik_png/1/2-kartinka_parusnika-400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857785" flipH="1">
            <a:off x="-273050" y="2136775"/>
            <a:ext cx="3259138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G:\развлечение в бассейне\фото с камеры 344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00721">
            <a:off x="5678949" y="310884"/>
            <a:ext cx="3296360" cy="2197573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7171" name="Picture 3" descr="G:\развлечение в бассейне\фото с камеры 210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6040" y="1695467"/>
            <a:ext cx="3960440" cy="2640293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8194" name="Picture 2" descr="C:\Users\Aspect\Desktop\развлечение в бассейне\фото с камеры 366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2254" y="4285674"/>
            <a:ext cx="3668452" cy="244563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5" name="Волна 4"/>
          <p:cNvSpPr/>
          <p:nvPr/>
        </p:nvSpPr>
        <p:spPr>
          <a:xfrm>
            <a:off x="4152597" y="0"/>
            <a:ext cx="2829690" cy="1817407"/>
          </a:xfrm>
          <a:prstGeom prst="wave">
            <a:avLst/>
          </a:prstGeom>
          <a:solidFill>
            <a:schemeClr val="accent5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резвимся, улыбаемся,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Синем морем наслаждаемся</a:t>
            </a:r>
            <a:r>
              <a:rPr lang="ru-RU" b="1" dirty="0">
                <a:solidFill>
                  <a:srgbClr val="FFFF0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C:\Users\Aspect\Desktop\бассейн\DSC_039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363" y="368300"/>
            <a:ext cx="4103687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2" descr="http://player.myshared.ru/909016/data/images/img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6" descr="http://online-effects.ru/frames/preview/4bf90e5fe0d44b9d473c95a7058ad734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41275" y="0"/>
            <a:ext cx="9182100" cy="674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Волна 3"/>
          <p:cNvSpPr/>
          <p:nvPr/>
        </p:nvSpPr>
        <p:spPr>
          <a:xfrm>
            <a:off x="4079291" y="116632"/>
            <a:ext cx="3528139" cy="5013176"/>
          </a:xfrm>
          <a:prstGeom prst="wave">
            <a:avLst/>
          </a:prstGeom>
          <a:solidFill>
            <a:schemeClr val="tx2">
              <a:lumMod val="60000"/>
              <a:lumOff val="4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виднеется вдали?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 скорее посмотри: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Видим скалы мы крутые,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Видим берега чужие.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Там Русалочка живёт,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Помощи ребята ждёт.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Потеряла голосок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Теперь слёзы льёт в песок.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Голос ведьма отняла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Вот такие –то дела.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жемчуг голос превратила,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Говорить ей запретила.</a:t>
            </a:r>
          </a:p>
        </p:txBody>
      </p:sp>
      <p:pic>
        <p:nvPicPr>
          <p:cNvPr id="23559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9050" y="4017963"/>
            <a:ext cx="4098925" cy="273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rgbClr val="00B0F0"/>
        </a:solidFill>
      </a:spPr>
      <a:bodyPr wrap="square" rtlCol="0">
        <a:spAutoFit/>
      </a:bodyPr>
      <a:lstStyle>
        <a:defPPr>
          <a:defRPr dirty="0" smtClean="0">
            <a:solidFill>
              <a:srgbClr val="FFFF00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</TotalTime>
  <Words>292</Words>
  <Application>Microsoft Office PowerPoint</Application>
  <PresentationFormat>Экран (4:3)</PresentationFormat>
  <Paragraphs>62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Aspect</dc:creator>
  <cp:lastModifiedBy>Administrator</cp:lastModifiedBy>
  <cp:revision>34</cp:revision>
  <dcterms:created xsi:type="dcterms:W3CDTF">2015-12-07T15:29:46Z</dcterms:created>
  <dcterms:modified xsi:type="dcterms:W3CDTF">2016-01-16T07:30:19Z</dcterms:modified>
</cp:coreProperties>
</file>