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9" r:id="rId14"/>
    <p:sldId id="26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sp>
        <p:nvSpPr>
          <p:cNvPr id="5" name="Текстовое поле 4"/>
          <p:cNvSpPr txBox="true"/>
          <p:nvPr/>
        </p:nvSpPr>
        <p:spPr>
          <a:xfrm>
            <a:off x="1579245" y="1483995"/>
            <a:ext cx="461899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+mn-ea"/>
              </a:rPr>
              <a:t>Заходите </a:t>
            </a:r>
            <a:endParaRPr lang="ru-RU" sz="44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+mn-ea"/>
              </a:rPr>
              <a:t>к нам на</a:t>
            </a:r>
            <a:endParaRPr lang="ru-RU" altLang="en-US" sz="4400"/>
          </a:p>
        </p:txBody>
      </p:sp>
      <p:sp>
        <p:nvSpPr>
          <p:cNvPr id="16" name="Текстовое поле 15"/>
          <p:cNvSpPr txBox="true"/>
          <p:nvPr/>
        </p:nvSpPr>
        <p:spPr>
          <a:xfrm>
            <a:off x="481965" y="203200"/>
            <a:ext cx="3230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 b="1" i="1" dirty="0" smtClean="0">
                <a:solidFill>
                  <a:srgbClr val="990000"/>
                </a:solidFill>
                <a:sym typeface="+mn-ea"/>
              </a:rPr>
              <a:t>МБДОУЦРР№28 «ОГОНЕК»</a:t>
            </a:r>
            <a:endParaRPr lang="ru-RU" altLang="ru-RU" b="1" i="1" dirty="0">
              <a:solidFill>
                <a:srgbClr val="990000"/>
              </a:solidFill>
            </a:endParaRPr>
          </a:p>
          <a:p>
            <a:endParaRPr lang="ru-RU" altLang="en-US"/>
          </a:p>
        </p:txBody>
      </p:sp>
      <p:sp>
        <p:nvSpPr>
          <p:cNvPr id="17" name="Текстовое поле 16"/>
          <p:cNvSpPr txBox="true"/>
          <p:nvPr/>
        </p:nvSpPr>
        <p:spPr>
          <a:xfrm>
            <a:off x="6702425" y="265430"/>
            <a:ext cx="19380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 b="1" dirty="0" smtClean="0">
                <a:solidFill>
                  <a:srgbClr val="990000"/>
                </a:solidFill>
                <a:sym typeface="+mn-ea"/>
              </a:rPr>
              <a:t>Дата выпуска октябрь 2020</a:t>
            </a:r>
            <a:endParaRPr lang="ru-RU" altLang="ru-RU" b="1" dirty="0">
              <a:solidFill>
                <a:srgbClr val="990000"/>
              </a:solidFill>
            </a:endParaRPr>
          </a:p>
          <a:p>
            <a:endParaRPr lang="ru-RU" altLang="en-US"/>
          </a:p>
        </p:txBody>
      </p:sp>
      <p:sp>
        <p:nvSpPr>
          <p:cNvPr id="18" name="Текстовое поле 17"/>
          <p:cNvSpPr txBox="true"/>
          <p:nvPr/>
        </p:nvSpPr>
        <p:spPr>
          <a:xfrm>
            <a:off x="128270" y="5195570"/>
            <a:ext cx="89179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Электронная газета №49</a:t>
            </a:r>
            <a:endParaRPr lang="ru-RU" sz="360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  <a:p>
            <a:r>
              <a:rPr lang="ru-RU" sz="32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«Психологическая неделя- Разноцветная неделя»</a:t>
            </a:r>
            <a:endParaRPr lang="ru-RU" sz="3200" b="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ru-RU" altLang="en-US" sz="3200" b="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2" name="Изображение 2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" y="553720"/>
            <a:ext cx="2165985" cy="538353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 bwMode="auto">
          <a:xfrm>
            <a:off x="2843006" y="3231338"/>
            <a:ext cx="2303462" cy="1773239"/>
            <a:chOff x="441" y="184"/>
            <a:chExt cx="3939" cy="2871"/>
          </a:xfrm>
        </p:grpSpPr>
        <p:sp>
          <p:nvSpPr>
            <p:cNvPr id="7" name="Freeform 6"/>
            <p:cNvSpPr>
              <a:spLocks noEditPoints="true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17801 w 895"/>
                <a:gd name="T1" fmla="*/ 0 h 1223"/>
                <a:gd name="T2" fmla="*/ 22538 w 895"/>
                <a:gd name="T3" fmla="*/ 181 h 1223"/>
                <a:gd name="T4" fmla="*/ 26437 w 895"/>
                <a:gd name="T5" fmla="*/ 598 h 1223"/>
                <a:gd name="T6" fmla="*/ 29745 w 895"/>
                <a:gd name="T7" fmla="*/ 1177 h 1223"/>
                <a:gd name="T8" fmla="*/ 32101 w 895"/>
                <a:gd name="T9" fmla="*/ 2182 h 1223"/>
                <a:gd name="T10" fmla="*/ 33876 w 895"/>
                <a:gd name="T11" fmla="*/ 3370 h 1223"/>
                <a:gd name="T12" fmla="*/ 34866 w 895"/>
                <a:gd name="T13" fmla="*/ 4877 h 1223"/>
                <a:gd name="T14" fmla="*/ 35254 w 895"/>
                <a:gd name="T15" fmla="*/ 6737 h 1223"/>
                <a:gd name="T16" fmla="*/ 34674 w 895"/>
                <a:gd name="T17" fmla="*/ 9433 h 1223"/>
                <a:gd name="T18" fmla="*/ 33480 w 895"/>
                <a:gd name="T19" fmla="*/ 11947 h 1223"/>
                <a:gd name="T20" fmla="*/ 31124 w 895"/>
                <a:gd name="T21" fmla="*/ 14138 h 1223"/>
                <a:gd name="T22" fmla="*/ 29193 w 895"/>
                <a:gd name="T23" fmla="*/ 15481 h 1223"/>
                <a:gd name="T24" fmla="*/ 26833 w 895"/>
                <a:gd name="T25" fmla="*/ 16486 h 1223"/>
                <a:gd name="T26" fmla="*/ 24072 w 895"/>
                <a:gd name="T27" fmla="*/ 17241 h 1223"/>
                <a:gd name="T28" fmla="*/ 21160 w 895"/>
                <a:gd name="T29" fmla="*/ 17747 h 1223"/>
                <a:gd name="T30" fmla="*/ 17801 w 895"/>
                <a:gd name="T31" fmla="*/ 17826 h 1223"/>
                <a:gd name="T32" fmla="*/ 13723 w 895"/>
                <a:gd name="T33" fmla="*/ 17663 h 1223"/>
                <a:gd name="T34" fmla="*/ 9960 w 895"/>
                <a:gd name="T35" fmla="*/ 16903 h 1223"/>
                <a:gd name="T36" fmla="*/ 6859 w 895"/>
                <a:gd name="T37" fmla="*/ 15725 h 1223"/>
                <a:gd name="T38" fmla="*/ 4095 w 895"/>
                <a:gd name="T39" fmla="*/ 14138 h 1223"/>
                <a:gd name="T40" fmla="*/ 1778 w 895"/>
                <a:gd name="T41" fmla="*/ 11947 h 1223"/>
                <a:gd name="T42" fmla="*/ 400 w 895"/>
                <a:gd name="T43" fmla="*/ 9433 h 1223"/>
                <a:gd name="T44" fmla="*/ 0 w 895"/>
                <a:gd name="T45" fmla="*/ 6737 h 1223"/>
                <a:gd name="T46" fmla="*/ 400 w 895"/>
                <a:gd name="T47" fmla="*/ 4971 h 1223"/>
                <a:gd name="T48" fmla="*/ 1378 w 895"/>
                <a:gd name="T49" fmla="*/ 3370 h 1223"/>
                <a:gd name="T50" fmla="*/ 3117 w 895"/>
                <a:gd name="T51" fmla="*/ 2182 h 1223"/>
                <a:gd name="T52" fmla="*/ 5665 w 895"/>
                <a:gd name="T53" fmla="*/ 1273 h 1223"/>
                <a:gd name="T54" fmla="*/ 9015 w 895"/>
                <a:gd name="T55" fmla="*/ 598 h 1223"/>
                <a:gd name="T56" fmla="*/ 13114 w 895"/>
                <a:gd name="T57" fmla="*/ 181 h 1223"/>
                <a:gd name="T58" fmla="*/ 17801 w 895"/>
                <a:gd name="T59" fmla="*/ 0 h 1223"/>
                <a:gd name="T60" fmla="*/ 9960 w 895"/>
                <a:gd name="T61" fmla="*/ 8334 h 1223"/>
                <a:gd name="T62" fmla="*/ 9960 w 895"/>
                <a:gd name="T63" fmla="*/ 8495 h 1223"/>
                <a:gd name="T64" fmla="*/ 10168 w 895"/>
                <a:gd name="T65" fmla="*/ 9927 h 1223"/>
                <a:gd name="T66" fmla="*/ 10958 w 895"/>
                <a:gd name="T67" fmla="*/ 11263 h 1223"/>
                <a:gd name="T68" fmla="*/ 12336 w 895"/>
                <a:gd name="T69" fmla="*/ 12441 h 1223"/>
                <a:gd name="T70" fmla="*/ 14092 w 895"/>
                <a:gd name="T71" fmla="*/ 13297 h 1223"/>
                <a:gd name="T72" fmla="*/ 15870 w 895"/>
                <a:gd name="T73" fmla="*/ 13875 h 1223"/>
                <a:gd name="T74" fmla="*/ 17801 w 895"/>
                <a:gd name="T75" fmla="*/ 14051 h 1223"/>
                <a:gd name="T76" fmla="*/ 19782 w 895"/>
                <a:gd name="T77" fmla="*/ 13875 h 1223"/>
                <a:gd name="T78" fmla="*/ 21352 w 895"/>
                <a:gd name="T79" fmla="*/ 13297 h 1223"/>
                <a:gd name="T80" fmla="*/ 22882 w 895"/>
                <a:gd name="T81" fmla="*/ 12441 h 1223"/>
                <a:gd name="T82" fmla="*/ 24072 w 895"/>
                <a:gd name="T83" fmla="*/ 11354 h 1223"/>
                <a:gd name="T84" fmla="*/ 24869 w 895"/>
                <a:gd name="T85" fmla="*/ 10011 h 1223"/>
                <a:gd name="T86" fmla="*/ 25061 w 895"/>
                <a:gd name="T87" fmla="*/ 8495 h 1223"/>
                <a:gd name="T88" fmla="*/ 25061 w 895"/>
                <a:gd name="T89" fmla="*/ 8334 h 1223"/>
                <a:gd name="T90" fmla="*/ 24660 w 895"/>
                <a:gd name="T91" fmla="*/ 6822 h 1223"/>
                <a:gd name="T92" fmla="*/ 23672 w 895"/>
                <a:gd name="T93" fmla="*/ 5463 h 1223"/>
                <a:gd name="T94" fmla="*/ 22152 w 895"/>
                <a:gd name="T95" fmla="*/ 4547 h 1223"/>
                <a:gd name="T96" fmla="*/ 19973 w 895"/>
                <a:gd name="T97" fmla="*/ 4033 h 1223"/>
                <a:gd name="T98" fmla="*/ 17417 w 895"/>
                <a:gd name="T99" fmla="*/ 3787 h 1223"/>
                <a:gd name="T100" fmla="*/ 15097 w 895"/>
                <a:gd name="T101" fmla="*/ 4033 h 1223"/>
                <a:gd name="T102" fmla="*/ 13114 w 895"/>
                <a:gd name="T103" fmla="*/ 4547 h 1223"/>
                <a:gd name="T104" fmla="*/ 11546 w 895"/>
                <a:gd name="T105" fmla="*/ 5463 h 1223"/>
                <a:gd name="T106" fmla="*/ 10358 w 895"/>
                <a:gd name="T107" fmla="*/ 6822 h 1223"/>
                <a:gd name="T108" fmla="*/ 9960 w 895"/>
                <a:gd name="T109" fmla="*/ 833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false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Freeform 7"/>
            <p:cNvSpPr>
              <a:spLocks noEditPoints="true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1 w 3316"/>
                <a:gd name="T1" fmla="*/ 1 h 5958"/>
                <a:gd name="T2" fmla="*/ 1 w 3316"/>
                <a:gd name="T3" fmla="*/ 1 h 5958"/>
                <a:gd name="T4" fmla="*/ 1 w 3316"/>
                <a:gd name="T5" fmla="*/ 1 h 5958"/>
                <a:gd name="T6" fmla="*/ 0 w 3316"/>
                <a:gd name="T7" fmla="*/ 1 h 5958"/>
                <a:gd name="T8" fmla="*/ 0 w 3316"/>
                <a:gd name="T9" fmla="*/ 1 h 5958"/>
                <a:gd name="T10" fmla="*/ 0 w 3316"/>
                <a:gd name="T11" fmla="*/ 1 h 5958"/>
                <a:gd name="T12" fmla="*/ 0 w 3316"/>
                <a:gd name="T13" fmla="*/ 1 h 5958"/>
                <a:gd name="T14" fmla="*/ 0 w 3316"/>
                <a:gd name="T15" fmla="*/ 0 h 5958"/>
                <a:gd name="T16" fmla="*/ 1 w 3316"/>
                <a:gd name="T17" fmla="*/ 1 h 5958"/>
                <a:gd name="T18" fmla="*/ 1 w 3316"/>
                <a:gd name="T19" fmla="*/ 1 h 5958"/>
                <a:gd name="T20" fmla="*/ 0 w 3316"/>
                <a:gd name="T21" fmla="*/ 2 h 5958"/>
                <a:gd name="T22" fmla="*/ 1 w 3316"/>
                <a:gd name="T23" fmla="*/ 0 h 5958"/>
                <a:gd name="T24" fmla="*/ 1 w 3316"/>
                <a:gd name="T25" fmla="*/ 1 h 5958"/>
                <a:gd name="T26" fmla="*/ 1 w 3316"/>
                <a:gd name="T27" fmla="*/ 0 h 5958"/>
                <a:gd name="T28" fmla="*/ 0 w 3316"/>
                <a:gd name="T29" fmla="*/ 2 h 5958"/>
                <a:gd name="T30" fmla="*/ 0 w 3316"/>
                <a:gd name="T31" fmla="*/ 1 h 5958"/>
                <a:gd name="T32" fmla="*/ 0 w 3316"/>
                <a:gd name="T33" fmla="*/ 1 h 5958"/>
                <a:gd name="T34" fmla="*/ 0 w 3316"/>
                <a:gd name="T35" fmla="*/ 1 h 5958"/>
                <a:gd name="T36" fmla="*/ 0 w 3316"/>
                <a:gd name="T37" fmla="*/ 1 h 5958"/>
                <a:gd name="T38" fmla="*/ 1 w 3316"/>
                <a:gd name="T39" fmla="*/ 1 h 5958"/>
                <a:gd name="T40" fmla="*/ 1 w 3316"/>
                <a:gd name="T41" fmla="*/ 1 h 5958"/>
                <a:gd name="T42" fmla="*/ 0 w 3316"/>
                <a:gd name="T43" fmla="*/ 1 h 5958"/>
                <a:gd name="T44" fmla="*/ 1 w 3316"/>
                <a:gd name="T45" fmla="*/ 1 h 5958"/>
                <a:gd name="T46" fmla="*/ 1 w 3316"/>
                <a:gd name="T47" fmla="*/ 1 h 5958"/>
                <a:gd name="T48" fmla="*/ 1 w 3316"/>
                <a:gd name="T49" fmla="*/ 1 h 5958"/>
                <a:gd name="T50" fmla="*/ 0 w 3316"/>
                <a:gd name="T51" fmla="*/ 1 h 5958"/>
                <a:gd name="T52" fmla="*/ 0 w 3316"/>
                <a:gd name="T53" fmla="*/ 1 h 5958"/>
                <a:gd name="T54" fmla="*/ 0 w 3316"/>
                <a:gd name="T55" fmla="*/ 2 h 5958"/>
                <a:gd name="T56" fmla="*/ 1 w 3316"/>
                <a:gd name="T57" fmla="*/ 2 h 5958"/>
                <a:gd name="T58" fmla="*/ 0 w 3316"/>
                <a:gd name="T59" fmla="*/ 1 h 5958"/>
                <a:gd name="T60" fmla="*/ 0 w 3316"/>
                <a:gd name="T61" fmla="*/ 2 h 5958"/>
                <a:gd name="T62" fmla="*/ 0 w 3316"/>
                <a:gd name="T63" fmla="*/ 1 h 5958"/>
                <a:gd name="T64" fmla="*/ 0 w 3316"/>
                <a:gd name="T65" fmla="*/ 2 h 5958"/>
                <a:gd name="T66" fmla="*/ 0 w 3316"/>
                <a:gd name="T67" fmla="*/ 1 h 5958"/>
                <a:gd name="T68" fmla="*/ 0 w 3316"/>
                <a:gd name="T69" fmla="*/ 1 h 5958"/>
                <a:gd name="T70" fmla="*/ 0 w 3316"/>
                <a:gd name="T71" fmla="*/ 1 h 5958"/>
                <a:gd name="T72" fmla="*/ 0 w 3316"/>
                <a:gd name="T73" fmla="*/ 1 h 5958"/>
                <a:gd name="T74" fmla="*/ 0 w 3316"/>
                <a:gd name="T75" fmla="*/ 1 h 5958"/>
                <a:gd name="T76" fmla="*/ 1 w 3316"/>
                <a:gd name="T77" fmla="*/ 1 h 5958"/>
                <a:gd name="T78" fmla="*/ 1 w 3316"/>
                <a:gd name="T79" fmla="*/ 1 h 5958"/>
                <a:gd name="T80" fmla="*/ 1 w 3316"/>
                <a:gd name="T81" fmla="*/ 2 h 5958"/>
                <a:gd name="T82" fmla="*/ 1 w 3316"/>
                <a:gd name="T83" fmla="*/ 1 h 5958"/>
                <a:gd name="T84" fmla="*/ 1 w 3316"/>
                <a:gd name="T85" fmla="*/ 1 h 5958"/>
                <a:gd name="T86" fmla="*/ 0 w 3316"/>
                <a:gd name="T87" fmla="*/ 1 h 5958"/>
                <a:gd name="T88" fmla="*/ 0 w 3316"/>
                <a:gd name="T89" fmla="*/ 1 h 5958"/>
                <a:gd name="T90" fmla="*/ 0 w 3316"/>
                <a:gd name="T91" fmla="*/ 1 h 5958"/>
                <a:gd name="T92" fmla="*/ 0 w 3316"/>
                <a:gd name="T93" fmla="*/ 0 h 5958"/>
                <a:gd name="T94" fmla="*/ 0 w 3316"/>
                <a:gd name="T95" fmla="*/ 1 h 5958"/>
                <a:gd name="T96" fmla="*/ 0 w 3316"/>
                <a:gd name="T97" fmla="*/ 0 h 5958"/>
                <a:gd name="T98" fmla="*/ 1 w 3316"/>
                <a:gd name="T99" fmla="*/ 0 h 5958"/>
                <a:gd name="T100" fmla="*/ 1 w 3316"/>
                <a:gd name="T101" fmla="*/ 0 h 5958"/>
                <a:gd name="T102" fmla="*/ 1 w 3316"/>
                <a:gd name="T103" fmla="*/ 0 h 5958"/>
                <a:gd name="T104" fmla="*/ 1 w 3316"/>
                <a:gd name="T105" fmla="*/ 0 h 5958"/>
                <a:gd name="T106" fmla="*/ 1 w 3316"/>
                <a:gd name="T107" fmla="*/ 0 h 5958"/>
                <a:gd name="T108" fmla="*/ 1 w 3316"/>
                <a:gd name="T109" fmla="*/ 0 h 5958"/>
                <a:gd name="T110" fmla="*/ 1 w 3316"/>
                <a:gd name="T111" fmla="*/ 0 h 5958"/>
                <a:gd name="T112" fmla="*/ 1 w 3316"/>
                <a:gd name="T113" fmla="*/ 0 h 5958"/>
                <a:gd name="T114" fmla="*/ 1 w 3316"/>
                <a:gd name="T115" fmla="*/ 0 h 5958"/>
                <a:gd name="T116" fmla="*/ 1 w 3316"/>
                <a:gd name="T117" fmla="*/ 1 h 5958"/>
                <a:gd name="T118" fmla="*/ 1 w 3316"/>
                <a:gd name="T119" fmla="*/ 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6"/>
                <a:gd name="T181" fmla="*/ 0 h 5958"/>
                <a:gd name="T182" fmla="*/ 3316 w 3316"/>
                <a:gd name="T183" fmla="*/ 5958 h 59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true"/>
            </a:gradFill>
            <a:ln w="0">
              <a:solidFill>
                <a:srgbClr val="FF0000"/>
              </a:solidFill>
              <a:rou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Freeform 8"/>
            <p:cNvSpPr>
              <a:spLocks noEditPoints="true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10 w 895"/>
                <a:gd name="T1" fmla="*/ 0 h 1223"/>
                <a:gd name="T2" fmla="*/ 13 w 895"/>
                <a:gd name="T3" fmla="*/ 0 h 1223"/>
                <a:gd name="T4" fmla="*/ 15 w 895"/>
                <a:gd name="T5" fmla="*/ 0 h 1223"/>
                <a:gd name="T6" fmla="*/ 17 w 895"/>
                <a:gd name="T7" fmla="*/ 0 h 1223"/>
                <a:gd name="T8" fmla="*/ 18 w 895"/>
                <a:gd name="T9" fmla="*/ 1 h 1223"/>
                <a:gd name="T10" fmla="*/ 19 w 895"/>
                <a:gd name="T11" fmla="*/ 1 h 1223"/>
                <a:gd name="T12" fmla="*/ 20 w 895"/>
                <a:gd name="T13" fmla="*/ 2 h 1223"/>
                <a:gd name="T14" fmla="*/ 20 w 895"/>
                <a:gd name="T15" fmla="*/ 2 h 1223"/>
                <a:gd name="T16" fmla="*/ 20 w 895"/>
                <a:gd name="T17" fmla="*/ 3 h 1223"/>
                <a:gd name="T18" fmla="*/ 19 w 895"/>
                <a:gd name="T19" fmla="*/ 4 h 1223"/>
                <a:gd name="T20" fmla="*/ 18 w 895"/>
                <a:gd name="T21" fmla="*/ 5 h 1223"/>
                <a:gd name="T22" fmla="*/ 17 w 895"/>
                <a:gd name="T23" fmla="*/ 6 h 1223"/>
                <a:gd name="T24" fmla="*/ 15 w 895"/>
                <a:gd name="T25" fmla="*/ 6 h 1223"/>
                <a:gd name="T26" fmla="*/ 14 w 895"/>
                <a:gd name="T27" fmla="*/ 6 h 1223"/>
                <a:gd name="T28" fmla="*/ 12 w 895"/>
                <a:gd name="T29" fmla="*/ 6 h 1223"/>
                <a:gd name="T30" fmla="*/ 10 w 895"/>
                <a:gd name="T31" fmla="*/ 6 h 1223"/>
                <a:gd name="T32" fmla="*/ 8 w 895"/>
                <a:gd name="T33" fmla="*/ 6 h 1223"/>
                <a:gd name="T34" fmla="*/ 6 w 895"/>
                <a:gd name="T35" fmla="*/ 6 h 1223"/>
                <a:gd name="T36" fmla="*/ 4 w 895"/>
                <a:gd name="T37" fmla="*/ 6 h 1223"/>
                <a:gd name="T38" fmla="*/ 2 w 895"/>
                <a:gd name="T39" fmla="*/ 5 h 1223"/>
                <a:gd name="T40" fmla="*/ 1 w 895"/>
                <a:gd name="T41" fmla="*/ 4 h 1223"/>
                <a:gd name="T42" fmla="*/ 0 w 895"/>
                <a:gd name="T43" fmla="*/ 3 h 1223"/>
                <a:gd name="T44" fmla="*/ 0 w 895"/>
                <a:gd name="T45" fmla="*/ 2 h 1223"/>
                <a:gd name="T46" fmla="*/ 0 w 895"/>
                <a:gd name="T47" fmla="*/ 2 h 1223"/>
                <a:gd name="T48" fmla="*/ 0 w 895"/>
                <a:gd name="T49" fmla="*/ 1 h 1223"/>
                <a:gd name="T50" fmla="*/ 2 w 895"/>
                <a:gd name="T51" fmla="*/ 1 h 1223"/>
                <a:gd name="T52" fmla="*/ 3 w 895"/>
                <a:gd name="T53" fmla="*/ 0 h 1223"/>
                <a:gd name="T54" fmla="*/ 5 w 895"/>
                <a:gd name="T55" fmla="*/ 0 h 1223"/>
                <a:gd name="T56" fmla="*/ 7 w 895"/>
                <a:gd name="T57" fmla="*/ 0 h 1223"/>
                <a:gd name="T58" fmla="*/ 10 w 895"/>
                <a:gd name="T59" fmla="*/ 0 h 1223"/>
                <a:gd name="T60" fmla="*/ 6 w 895"/>
                <a:gd name="T61" fmla="*/ 3 h 1223"/>
                <a:gd name="T62" fmla="*/ 6 w 895"/>
                <a:gd name="T63" fmla="*/ 3 h 1223"/>
                <a:gd name="T64" fmla="*/ 6 w 895"/>
                <a:gd name="T65" fmla="*/ 3 h 1223"/>
                <a:gd name="T66" fmla="*/ 7 w 895"/>
                <a:gd name="T67" fmla="*/ 4 h 1223"/>
                <a:gd name="T68" fmla="*/ 7 w 895"/>
                <a:gd name="T69" fmla="*/ 5 h 1223"/>
                <a:gd name="T70" fmla="*/ 8 w 895"/>
                <a:gd name="T71" fmla="*/ 5 h 1223"/>
                <a:gd name="T72" fmla="*/ 9 w 895"/>
                <a:gd name="T73" fmla="*/ 5 h 1223"/>
                <a:gd name="T74" fmla="*/ 10 w 895"/>
                <a:gd name="T75" fmla="*/ 5 h 1223"/>
                <a:gd name="T76" fmla="*/ 11 w 895"/>
                <a:gd name="T77" fmla="*/ 5 h 1223"/>
                <a:gd name="T78" fmla="*/ 12 w 895"/>
                <a:gd name="T79" fmla="*/ 5 h 1223"/>
                <a:gd name="T80" fmla="*/ 13 w 895"/>
                <a:gd name="T81" fmla="*/ 5 h 1223"/>
                <a:gd name="T82" fmla="*/ 14 w 895"/>
                <a:gd name="T83" fmla="*/ 4 h 1223"/>
                <a:gd name="T84" fmla="*/ 14 w 895"/>
                <a:gd name="T85" fmla="*/ 3 h 1223"/>
                <a:gd name="T86" fmla="*/ 15 w 895"/>
                <a:gd name="T87" fmla="*/ 3 h 1223"/>
                <a:gd name="T88" fmla="*/ 15 w 895"/>
                <a:gd name="T89" fmla="*/ 3 h 1223"/>
                <a:gd name="T90" fmla="*/ 14 w 895"/>
                <a:gd name="T91" fmla="*/ 2 h 1223"/>
                <a:gd name="T92" fmla="*/ 14 w 895"/>
                <a:gd name="T93" fmla="*/ 2 h 1223"/>
                <a:gd name="T94" fmla="*/ 13 w 895"/>
                <a:gd name="T95" fmla="*/ 2 h 1223"/>
                <a:gd name="T96" fmla="*/ 11 w 895"/>
                <a:gd name="T97" fmla="*/ 1 h 1223"/>
                <a:gd name="T98" fmla="*/ 10 w 895"/>
                <a:gd name="T99" fmla="*/ 1 h 1223"/>
                <a:gd name="T100" fmla="*/ 8 w 895"/>
                <a:gd name="T101" fmla="*/ 1 h 1223"/>
                <a:gd name="T102" fmla="*/ 7 w 895"/>
                <a:gd name="T103" fmla="*/ 2 h 1223"/>
                <a:gd name="T104" fmla="*/ 7 w 895"/>
                <a:gd name="T105" fmla="*/ 2 h 1223"/>
                <a:gd name="T106" fmla="*/ 6 w 895"/>
                <a:gd name="T107" fmla="*/ 2 h 1223"/>
                <a:gd name="T108" fmla="*/ 6 w 895"/>
                <a:gd name="T109" fmla="*/ 3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4 w 448"/>
                <a:gd name="T3" fmla="*/ 0 h 871"/>
                <a:gd name="T4" fmla="*/ 5 w 448"/>
                <a:gd name="T5" fmla="*/ 1 h 871"/>
                <a:gd name="T6" fmla="*/ 2 w 448"/>
                <a:gd name="T7" fmla="*/ 1 h 871"/>
                <a:gd name="T8" fmla="*/ 2 w 448"/>
                <a:gd name="T9" fmla="*/ 5 h 871"/>
                <a:gd name="T10" fmla="*/ 0 w 448"/>
                <a:gd name="T11" fmla="*/ 5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871"/>
                <a:gd name="T23" fmla="*/ 448 w 448"/>
                <a:gd name="T24" fmla="*/ 871 h 8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10"/>
            <p:cNvSpPr>
              <a:spLocks noEditPoints="true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6 w 661"/>
                <a:gd name="T1" fmla="*/ 0 h 900"/>
                <a:gd name="T2" fmla="*/ 8 w 661"/>
                <a:gd name="T3" fmla="*/ 0 h 900"/>
                <a:gd name="T4" fmla="*/ 9 w 661"/>
                <a:gd name="T5" fmla="*/ 0 h 900"/>
                <a:gd name="T6" fmla="*/ 11 w 661"/>
                <a:gd name="T7" fmla="*/ 0 h 900"/>
                <a:gd name="T8" fmla="*/ 11 w 661"/>
                <a:gd name="T9" fmla="*/ 0 h 900"/>
                <a:gd name="T10" fmla="*/ 12 w 661"/>
                <a:gd name="T11" fmla="*/ 1 h 900"/>
                <a:gd name="T12" fmla="*/ 13 w 661"/>
                <a:gd name="T13" fmla="*/ 1 h 900"/>
                <a:gd name="T14" fmla="*/ 13 w 661"/>
                <a:gd name="T15" fmla="*/ 1 h 900"/>
                <a:gd name="T16" fmla="*/ 12 w 661"/>
                <a:gd name="T17" fmla="*/ 2 h 900"/>
                <a:gd name="T18" fmla="*/ 12 w 661"/>
                <a:gd name="T19" fmla="*/ 3 h 900"/>
                <a:gd name="T20" fmla="*/ 11 w 661"/>
                <a:gd name="T21" fmla="*/ 3 h 900"/>
                <a:gd name="T22" fmla="*/ 10 w 661"/>
                <a:gd name="T23" fmla="*/ 3 h 900"/>
                <a:gd name="T24" fmla="*/ 9 w 661"/>
                <a:gd name="T25" fmla="*/ 4 h 900"/>
                <a:gd name="T26" fmla="*/ 8 w 661"/>
                <a:gd name="T27" fmla="*/ 4 h 900"/>
                <a:gd name="T28" fmla="*/ 6 w 661"/>
                <a:gd name="T29" fmla="*/ 4 h 900"/>
                <a:gd name="T30" fmla="*/ 5 w 661"/>
                <a:gd name="T31" fmla="*/ 4 h 900"/>
                <a:gd name="T32" fmla="*/ 4 w 661"/>
                <a:gd name="T33" fmla="*/ 4 h 900"/>
                <a:gd name="T34" fmla="*/ 2 w 661"/>
                <a:gd name="T35" fmla="*/ 3 h 900"/>
                <a:gd name="T36" fmla="*/ 1 w 661"/>
                <a:gd name="T37" fmla="*/ 3 h 900"/>
                <a:gd name="T38" fmla="*/ 0 w 661"/>
                <a:gd name="T39" fmla="*/ 3 h 900"/>
                <a:gd name="T40" fmla="*/ 0 w 661"/>
                <a:gd name="T41" fmla="*/ 2 h 900"/>
                <a:gd name="T42" fmla="*/ 0 w 661"/>
                <a:gd name="T43" fmla="*/ 1 h 900"/>
                <a:gd name="T44" fmla="*/ 0 w 661"/>
                <a:gd name="T45" fmla="*/ 1 h 900"/>
                <a:gd name="T46" fmla="*/ 0 w 661"/>
                <a:gd name="T47" fmla="*/ 1 h 900"/>
                <a:gd name="T48" fmla="*/ 1 w 661"/>
                <a:gd name="T49" fmla="*/ 0 h 900"/>
                <a:gd name="T50" fmla="*/ 2 w 661"/>
                <a:gd name="T51" fmla="*/ 0 h 900"/>
                <a:gd name="T52" fmla="*/ 3 w 661"/>
                <a:gd name="T53" fmla="*/ 0 h 900"/>
                <a:gd name="T54" fmla="*/ 5 w 661"/>
                <a:gd name="T55" fmla="*/ 0 h 900"/>
                <a:gd name="T56" fmla="*/ 6 w 661"/>
                <a:gd name="T57" fmla="*/ 0 h 900"/>
                <a:gd name="T58" fmla="*/ 4 w 661"/>
                <a:gd name="T59" fmla="*/ 2 h 900"/>
                <a:gd name="T60" fmla="*/ 4 w 661"/>
                <a:gd name="T61" fmla="*/ 2 h 900"/>
                <a:gd name="T62" fmla="*/ 4 w 661"/>
                <a:gd name="T63" fmla="*/ 2 h 900"/>
                <a:gd name="T64" fmla="*/ 4 w 661"/>
                <a:gd name="T65" fmla="*/ 3 h 900"/>
                <a:gd name="T66" fmla="*/ 5 w 661"/>
                <a:gd name="T67" fmla="*/ 3 h 900"/>
                <a:gd name="T68" fmla="*/ 6 w 661"/>
                <a:gd name="T69" fmla="*/ 3 h 900"/>
                <a:gd name="T70" fmla="*/ 6 w 661"/>
                <a:gd name="T71" fmla="*/ 3 h 900"/>
                <a:gd name="T72" fmla="*/ 7 w 661"/>
                <a:gd name="T73" fmla="*/ 3 h 900"/>
                <a:gd name="T74" fmla="*/ 8 w 661"/>
                <a:gd name="T75" fmla="*/ 3 h 900"/>
                <a:gd name="T76" fmla="*/ 8 w 661"/>
                <a:gd name="T77" fmla="*/ 3 h 900"/>
                <a:gd name="T78" fmla="*/ 9 w 661"/>
                <a:gd name="T79" fmla="*/ 2 h 900"/>
                <a:gd name="T80" fmla="*/ 9 w 661"/>
                <a:gd name="T81" fmla="*/ 2 h 900"/>
                <a:gd name="T82" fmla="*/ 9 w 661"/>
                <a:gd name="T83" fmla="*/ 2 h 900"/>
                <a:gd name="T84" fmla="*/ 9 w 661"/>
                <a:gd name="T85" fmla="*/ 1 h 900"/>
                <a:gd name="T86" fmla="*/ 9 w 661"/>
                <a:gd name="T87" fmla="*/ 1 h 900"/>
                <a:gd name="T88" fmla="*/ 8 w 661"/>
                <a:gd name="T89" fmla="*/ 1 h 900"/>
                <a:gd name="T90" fmla="*/ 7 w 661"/>
                <a:gd name="T91" fmla="*/ 1 h 900"/>
                <a:gd name="T92" fmla="*/ 6 w 661"/>
                <a:gd name="T93" fmla="*/ 1 h 900"/>
                <a:gd name="T94" fmla="*/ 5 w 661"/>
                <a:gd name="T95" fmla="*/ 1 h 900"/>
                <a:gd name="T96" fmla="*/ 5 w 661"/>
                <a:gd name="T97" fmla="*/ 1 h 900"/>
                <a:gd name="T98" fmla="*/ 4 w 661"/>
                <a:gd name="T99" fmla="*/ 1 h 900"/>
                <a:gd name="T100" fmla="*/ 4 w 661"/>
                <a:gd name="T101" fmla="*/ 1 h 900"/>
                <a:gd name="T102" fmla="*/ 4 w 661"/>
                <a:gd name="T103" fmla="*/ 2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1"/>
                <a:gd name="T157" fmla="*/ 0 h 900"/>
                <a:gd name="T158" fmla="*/ 661 w 661"/>
                <a:gd name="T159" fmla="*/ 900 h 9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 h 1009"/>
                <a:gd name="T2" fmla="*/ 0 w 547"/>
                <a:gd name="T3" fmla="*/ 0 h 1009"/>
                <a:gd name="T4" fmla="*/ 3 w 547"/>
                <a:gd name="T5" fmla="*/ 0 h 1009"/>
                <a:gd name="T6" fmla="*/ 3 w 547"/>
                <a:gd name="T7" fmla="*/ 1 h 1009"/>
                <a:gd name="T8" fmla="*/ 6 w 547"/>
                <a:gd name="T9" fmla="*/ 1 h 1009"/>
                <a:gd name="T10" fmla="*/ 6 w 547"/>
                <a:gd name="T11" fmla="*/ 0 h 1009"/>
                <a:gd name="T12" fmla="*/ 9 w 547"/>
                <a:gd name="T13" fmla="*/ 0 h 1009"/>
                <a:gd name="T14" fmla="*/ 9 w 547"/>
                <a:gd name="T15" fmla="*/ 2 h 1009"/>
                <a:gd name="T16" fmla="*/ 6 w 547"/>
                <a:gd name="T17" fmla="*/ 2 h 1009"/>
                <a:gd name="T18" fmla="*/ 6 w 547"/>
                <a:gd name="T19" fmla="*/ 1 h 1009"/>
                <a:gd name="T20" fmla="*/ 3 w 547"/>
                <a:gd name="T21" fmla="*/ 1 h 1009"/>
                <a:gd name="T22" fmla="*/ 3 w 547"/>
                <a:gd name="T23" fmla="*/ 2 h 1009"/>
                <a:gd name="T24" fmla="*/ 3 w 547"/>
                <a:gd name="T25" fmla="*/ 2 h 1009"/>
                <a:gd name="T26" fmla="*/ 3 w 547"/>
                <a:gd name="T27" fmla="*/ 2 h 1009"/>
                <a:gd name="T28" fmla="*/ 3 w 547"/>
                <a:gd name="T29" fmla="*/ 2 h 1009"/>
                <a:gd name="T30" fmla="*/ 3 w 547"/>
                <a:gd name="T31" fmla="*/ 2 h 1009"/>
                <a:gd name="T32" fmla="*/ 1 w 547"/>
                <a:gd name="T33" fmla="*/ 2 h 1009"/>
                <a:gd name="T34" fmla="*/ 0 w 547"/>
                <a:gd name="T35" fmla="*/ 2 h 1009"/>
                <a:gd name="T36" fmla="*/ 0 w 547"/>
                <a:gd name="T37" fmla="*/ 2 h 1009"/>
                <a:gd name="T38" fmla="*/ 0 w 547"/>
                <a:gd name="T39" fmla="*/ 2 h 1009"/>
                <a:gd name="T40" fmla="*/ 0 w 547"/>
                <a:gd name="T41" fmla="*/ 2 h 1009"/>
                <a:gd name="T42" fmla="*/ 0 w 547"/>
                <a:gd name="T43" fmla="*/ 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7"/>
                <a:gd name="T67" fmla="*/ 0 h 1009"/>
                <a:gd name="T68" fmla="*/ 547 w 547"/>
                <a:gd name="T69" fmla="*/ 1009 h 10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12"/>
            <p:cNvSpPr>
              <a:spLocks noEditPoints="true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10 w 557"/>
                <a:gd name="T1" fmla="*/ 2 h 1004"/>
                <a:gd name="T2" fmla="*/ 10 w 557"/>
                <a:gd name="T3" fmla="*/ 2 h 1004"/>
                <a:gd name="T4" fmla="*/ 11 w 557"/>
                <a:gd name="T5" fmla="*/ 2 h 1004"/>
                <a:gd name="T6" fmla="*/ 12 w 557"/>
                <a:gd name="T7" fmla="*/ 2 h 1004"/>
                <a:gd name="T8" fmla="*/ 13 w 557"/>
                <a:gd name="T9" fmla="*/ 2 h 1004"/>
                <a:gd name="T10" fmla="*/ 14 w 557"/>
                <a:gd name="T11" fmla="*/ 2 h 1004"/>
                <a:gd name="T12" fmla="*/ 15 w 557"/>
                <a:gd name="T13" fmla="*/ 2 h 1004"/>
                <a:gd name="T14" fmla="*/ 15 w 557"/>
                <a:gd name="T15" fmla="*/ 2 h 1004"/>
                <a:gd name="T16" fmla="*/ 15 w 557"/>
                <a:gd name="T17" fmla="*/ 1 h 1004"/>
                <a:gd name="T18" fmla="*/ 15 w 557"/>
                <a:gd name="T19" fmla="*/ 1 h 1004"/>
                <a:gd name="T20" fmla="*/ 15 w 557"/>
                <a:gd name="T21" fmla="*/ 1 h 1004"/>
                <a:gd name="T22" fmla="*/ 14 w 557"/>
                <a:gd name="T23" fmla="*/ 1 h 1004"/>
                <a:gd name="T24" fmla="*/ 14 w 557"/>
                <a:gd name="T25" fmla="*/ 1 h 1004"/>
                <a:gd name="T26" fmla="*/ 13 w 557"/>
                <a:gd name="T27" fmla="*/ 1 h 1004"/>
                <a:gd name="T28" fmla="*/ 12 w 557"/>
                <a:gd name="T29" fmla="*/ 1 h 1004"/>
                <a:gd name="T30" fmla="*/ 11 w 557"/>
                <a:gd name="T31" fmla="*/ 1 h 1004"/>
                <a:gd name="T32" fmla="*/ 11 w 557"/>
                <a:gd name="T33" fmla="*/ 1 h 1004"/>
                <a:gd name="T34" fmla="*/ 10 w 557"/>
                <a:gd name="T35" fmla="*/ 1 h 1004"/>
                <a:gd name="T36" fmla="*/ 10 w 557"/>
                <a:gd name="T37" fmla="*/ 2 h 1004"/>
                <a:gd name="T38" fmla="*/ 10 w 557"/>
                <a:gd name="T39" fmla="*/ 2 h 1004"/>
                <a:gd name="T40" fmla="*/ 10 w 557"/>
                <a:gd name="T41" fmla="*/ 2 h 1004"/>
                <a:gd name="T42" fmla="*/ 15 w 557"/>
                <a:gd name="T43" fmla="*/ 2 h 1004"/>
                <a:gd name="T44" fmla="*/ 24 w 557"/>
                <a:gd name="T45" fmla="*/ 2 h 1004"/>
                <a:gd name="T46" fmla="*/ 21 w 557"/>
                <a:gd name="T47" fmla="*/ 2 h 1004"/>
                <a:gd name="T48" fmla="*/ 16 w 557"/>
                <a:gd name="T49" fmla="*/ 2 h 1004"/>
                <a:gd name="T50" fmla="*/ 12 w 557"/>
                <a:gd name="T51" fmla="*/ 2 h 1004"/>
                <a:gd name="T52" fmla="*/ 9 w 557"/>
                <a:gd name="T53" fmla="*/ 2 h 1004"/>
                <a:gd name="T54" fmla="*/ 6 w 557"/>
                <a:gd name="T55" fmla="*/ 2 h 1004"/>
                <a:gd name="T56" fmla="*/ 3 w 557"/>
                <a:gd name="T57" fmla="*/ 2 h 1004"/>
                <a:gd name="T58" fmla="*/ 2 w 557"/>
                <a:gd name="T59" fmla="*/ 2 h 1004"/>
                <a:gd name="T60" fmla="*/ 1 w 557"/>
                <a:gd name="T61" fmla="*/ 2 h 1004"/>
                <a:gd name="T62" fmla="*/ 0 w 557"/>
                <a:gd name="T63" fmla="*/ 2 h 1004"/>
                <a:gd name="T64" fmla="*/ 1 w 557"/>
                <a:gd name="T65" fmla="*/ 1 h 1004"/>
                <a:gd name="T66" fmla="*/ 1 w 557"/>
                <a:gd name="T67" fmla="*/ 1 h 1004"/>
                <a:gd name="T68" fmla="*/ 2 w 557"/>
                <a:gd name="T69" fmla="*/ 1 h 1004"/>
                <a:gd name="T70" fmla="*/ 4 w 557"/>
                <a:gd name="T71" fmla="*/ 1 h 1004"/>
                <a:gd name="T72" fmla="*/ 6 w 557"/>
                <a:gd name="T73" fmla="*/ 1 h 1004"/>
                <a:gd name="T74" fmla="*/ 9 w 557"/>
                <a:gd name="T75" fmla="*/ 1 h 1004"/>
                <a:gd name="T76" fmla="*/ 12 w 557"/>
                <a:gd name="T77" fmla="*/ 1 h 1004"/>
                <a:gd name="T78" fmla="*/ 16 w 557"/>
                <a:gd name="T79" fmla="*/ 1 h 1004"/>
                <a:gd name="T80" fmla="*/ 19 w 557"/>
                <a:gd name="T81" fmla="*/ 1 h 1004"/>
                <a:gd name="T82" fmla="*/ 21 w 557"/>
                <a:gd name="T83" fmla="*/ 1 h 1004"/>
                <a:gd name="T84" fmla="*/ 24 w 557"/>
                <a:gd name="T85" fmla="*/ 1 h 1004"/>
                <a:gd name="T86" fmla="*/ 25 w 557"/>
                <a:gd name="T87" fmla="*/ 1 h 1004"/>
                <a:gd name="T88" fmla="*/ 25 w 557"/>
                <a:gd name="T89" fmla="*/ 1 h 1004"/>
                <a:gd name="T90" fmla="*/ 25 w 557"/>
                <a:gd name="T91" fmla="*/ 2 h 1004"/>
                <a:gd name="T92" fmla="*/ 24 w 557"/>
                <a:gd name="T93" fmla="*/ 2 h 1004"/>
                <a:gd name="T94" fmla="*/ 22 w 557"/>
                <a:gd name="T95" fmla="*/ 2 h 1004"/>
                <a:gd name="T96" fmla="*/ 19 w 557"/>
                <a:gd name="T97" fmla="*/ 2 h 1004"/>
                <a:gd name="T98" fmla="*/ 15 w 557"/>
                <a:gd name="T99" fmla="*/ 2 h 1004"/>
                <a:gd name="T100" fmla="*/ 14 w 557"/>
                <a:gd name="T101" fmla="*/ 1 h 1004"/>
                <a:gd name="T102" fmla="*/ 14 w 557"/>
                <a:gd name="T103" fmla="*/ 0 h 1004"/>
                <a:gd name="T104" fmla="*/ 21 w 557"/>
                <a:gd name="T105" fmla="*/ 0 h 1004"/>
                <a:gd name="T106" fmla="*/ 21 w 557"/>
                <a:gd name="T107" fmla="*/ 1 h 1004"/>
                <a:gd name="T108" fmla="*/ 14 w 557"/>
                <a:gd name="T109" fmla="*/ 1 h 1004"/>
                <a:gd name="T110" fmla="*/ 11 w 557"/>
                <a:gd name="T111" fmla="*/ 1 h 1004"/>
                <a:gd name="T112" fmla="*/ 3 w 557"/>
                <a:gd name="T113" fmla="*/ 1 h 1004"/>
                <a:gd name="T114" fmla="*/ 3 w 557"/>
                <a:gd name="T115" fmla="*/ 0 h 1004"/>
                <a:gd name="T116" fmla="*/ 11 w 557"/>
                <a:gd name="T117" fmla="*/ 0 h 1004"/>
                <a:gd name="T118" fmla="*/ 11 w 557"/>
                <a:gd name="T119" fmla="*/ 1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1004"/>
                <a:gd name="T182" fmla="*/ 557 w 557"/>
                <a:gd name="T183" fmla="*/ 1004 h 10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 h 791"/>
                <a:gd name="T2" fmla="*/ 0 w 647"/>
                <a:gd name="T3" fmla="*/ 0 h 791"/>
                <a:gd name="T4" fmla="*/ 1 w 647"/>
                <a:gd name="T5" fmla="*/ 0 h 791"/>
                <a:gd name="T6" fmla="*/ 1 w 647"/>
                <a:gd name="T7" fmla="*/ 1 h 791"/>
                <a:gd name="T8" fmla="*/ 3 w 647"/>
                <a:gd name="T9" fmla="*/ 0 h 791"/>
                <a:gd name="T10" fmla="*/ 4 w 647"/>
                <a:gd name="T11" fmla="*/ 0 h 791"/>
                <a:gd name="T12" fmla="*/ 3 w 647"/>
                <a:gd name="T13" fmla="*/ 1 h 791"/>
                <a:gd name="T14" fmla="*/ 4 w 647"/>
                <a:gd name="T15" fmla="*/ 2 h 791"/>
                <a:gd name="T16" fmla="*/ 3 w 647"/>
                <a:gd name="T17" fmla="*/ 2 h 791"/>
                <a:gd name="T18" fmla="*/ 1 w 647"/>
                <a:gd name="T19" fmla="*/ 1 h 791"/>
                <a:gd name="T20" fmla="*/ 1 w 647"/>
                <a:gd name="T21" fmla="*/ 2 h 791"/>
                <a:gd name="T22" fmla="*/ 0 w 647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791"/>
                <a:gd name="T38" fmla="*/ 647 w 647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0">
              <a:solidFill>
                <a:srgbClr val="FF3399"/>
              </a:solidFill>
              <a:rou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57 w 9479"/>
                <a:gd name="T1" fmla="*/ 51 h 3813"/>
                <a:gd name="T2" fmla="*/ 96 w 9479"/>
                <a:gd name="T3" fmla="*/ 50 h 3813"/>
                <a:gd name="T4" fmla="*/ 66 w 9479"/>
                <a:gd name="T5" fmla="*/ 49 h 3813"/>
                <a:gd name="T6" fmla="*/ 101 w 9479"/>
                <a:gd name="T7" fmla="*/ 40 h 3813"/>
                <a:gd name="T8" fmla="*/ 105 w 9479"/>
                <a:gd name="T9" fmla="*/ 38 h 3813"/>
                <a:gd name="T10" fmla="*/ 79 w 9479"/>
                <a:gd name="T11" fmla="*/ 44 h 3813"/>
                <a:gd name="T12" fmla="*/ 75 w 9479"/>
                <a:gd name="T13" fmla="*/ 43 h 3813"/>
                <a:gd name="T14" fmla="*/ 79 w 9479"/>
                <a:gd name="T15" fmla="*/ 40 h 3813"/>
                <a:gd name="T16" fmla="*/ 70 w 9479"/>
                <a:gd name="T17" fmla="*/ 44 h 3813"/>
                <a:gd name="T18" fmla="*/ 79 w 9479"/>
                <a:gd name="T19" fmla="*/ 35 h 3813"/>
                <a:gd name="T20" fmla="*/ 104 w 9479"/>
                <a:gd name="T21" fmla="*/ 13 h 3813"/>
                <a:gd name="T22" fmla="*/ 104 w 9479"/>
                <a:gd name="T23" fmla="*/ 11 h 3813"/>
                <a:gd name="T24" fmla="*/ 79 w 9479"/>
                <a:gd name="T25" fmla="*/ 33 h 3813"/>
                <a:gd name="T26" fmla="*/ 71 w 9479"/>
                <a:gd name="T27" fmla="*/ 38 h 3813"/>
                <a:gd name="T28" fmla="*/ 80 w 9479"/>
                <a:gd name="T29" fmla="*/ 26 h 3813"/>
                <a:gd name="T30" fmla="*/ 68 w 9479"/>
                <a:gd name="T31" fmla="*/ 39 h 3813"/>
                <a:gd name="T32" fmla="*/ 79 w 9479"/>
                <a:gd name="T33" fmla="*/ 24 h 3813"/>
                <a:gd name="T34" fmla="*/ 90 w 9479"/>
                <a:gd name="T35" fmla="*/ 9 h 3813"/>
                <a:gd name="T36" fmla="*/ 84 w 9479"/>
                <a:gd name="T37" fmla="*/ 15 h 3813"/>
                <a:gd name="T38" fmla="*/ 64 w 9479"/>
                <a:gd name="T39" fmla="*/ 43 h 3813"/>
                <a:gd name="T40" fmla="*/ 77 w 9479"/>
                <a:gd name="T41" fmla="*/ 14 h 3813"/>
                <a:gd name="T42" fmla="*/ 69 w 9479"/>
                <a:gd name="T43" fmla="*/ 30 h 3813"/>
                <a:gd name="T44" fmla="*/ 67 w 9479"/>
                <a:gd name="T45" fmla="*/ 31 h 3813"/>
                <a:gd name="T46" fmla="*/ 73 w 9479"/>
                <a:gd name="T47" fmla="*/ 16 h 3813"/>
                <a:gd name="T48" fmla="*/ 70 w 9479"/>
                <a:gd name="T49" fmla="*/ 21 h 3813"/>
                <a:gd name="T50" fmla="*/ 60 w 9479"/>
                <a:gd name="T51" fmla="*/ 46 h 3813"/>
                <a:gd name="T52" fmla="*/ 64 w 9479"/>
                <a:gd name="T53" fmla="*/ 19 h 3813"/>
                <a:gd name="T54" fmla="*/ 61 w 9479"/>
                <a:gd name="T55" fmla="*/ 30 h 3813"/>
                <a:gd name="T56" fmla="*/ 59 w 9479"/>
                <a:gd name="T57" fmla="*/ 42 h 3813"/>
                <a:gd name="T58" fmla="*/ 59 w 9479"/>
                <a:gd name="T59" fmla="*/ 18 h 3813"/>
                <a:gd name="T60" fmla="*/ 58 w 9479"/>
                <a:gd name="T61" fmla="*/ 19 h 3813"/>
                <a:gd name="T62" fmla="*/ 58 w 9479"/>
                <a:gd name="T63" fmla="*/ 43 h 3813"/>
                <a:gd name="T64" fmla="*/ 55 w 9479"/>
                <a:gd name="T65" fmla="*/ 19 h 3813"/>
                <a:gd name="T66" fmla="*/ 54 w 9479"/>
                <a:gd name="T67" fmla="*/ 20 h 3813"/>
                <a:gd name="T68" fmla="*/ 57 w 9479"/>
                <a:gd name="T69" fmla="*/ 46 h 3813"/>
                <a:gd name="T70" fmla="*/ 47 w 9479"/>
                <a:gd name="T71" fmla="*/ 21 h 3813"/>
                <a:gd name="T72" fmla="*/ 46 w 9479"/>
                <a:gd name="T73" fmla="*/ 19 h 3813"/>
                <a:gd name="T74" fmla="*/ 54 w 9479"/>
                <a:gd name="T75" fmla="*/ 40 h 3813"/>
                <a:gd name="T76" fmla="*/ 48 w 9479"/>
                <a:gd name="T77" fmla="*/ 27 h 3813"/>
                <a:gd name="T78" fmla="*/ 41 w 9479"/>
                <a:gd name="T79" fmla="*/ 16 h 3813"/>
                <a:gd name="T80" fmla="*/ 46 w 9479"/>
                <a:gd name="T81" fmla="*/ 27 h 3813"/>
                <a:gd name="T82" fmla="*/ 52 w 9479"/>
                <a:gd name="T83" fmla="*/ 38 h 3813"/>
                <a:gd name="T84" fmla="*/ 36 w 9479"/>
                <a:gd name="T85" fmla="*/ 14 h 3813"/>
                <a:gd name="T86" fmla="*/ 36 w 9479"/>
                <a:gd name="T87" fmla="*/ 16 h 3813"/>
                <a:gd name="T88" fmla="*/ 52 w 9479"/>
                <a:gd name="T89" fmla="*/ 42 h 3813"/>
                <a:gd name="T90" fmla="*/ 43 w 9479"/>
                <a:gd name="T91" fmla="*/ 32 h 3813"/>
                <a:gd name="T92" fmla="*/ 42 w 9479"/>
                <a:gd name="T93" fmla="*/ 32 h 3813"/>
                <a:gd name="T94" fmla="*/ 51 w 9479"/>
                <a:gd name="T95" fmla="*/ 42 h 3813"/>
                <a:gd name="T96" fmla="*/ 31 w 9479"/>
                <a:gd name="T97" fmla="*/ 25 h 3813"/>
                <a:gd name="T98" fmla="*/ 10 w 9479"/>
                <a:gd name="T99" fmla="*/ 8 h 3813"/>
                <a:gd name="T100" fmla="*/ 27 w 9479"/>
                <a:gd name="T101" fmla="*/ 23 h 3813"/>
                <a:gd name="T102" fmla="*/ 47 w 9479"/>
                <a:gd name="T103" fmla="*/ 44 h 3813"/>
                <a:gd name="T104" fmla="*/ 36 w 9479"/>
                <a:gd name="T105" fmla="*/ 38 h 3813"/>
                <a:gd name="T106" fmla="*/ 47 w 9479"/>
                <a:gd name="T107" fmla="*/ 45 h 3813"/>
                <a:gd name="T108" fmla="*/ 44 w 9479"/>
                <a:gd name="T109" fmla="*/ 45 h 3813"/>
                <a:gd name="T110" fmla="*/ 27 w 9479"/>
                <a:gd name="T111" fmla="*/ 41 h 3813"/>
                <a:gd name="T112" fmla="*/ 10 w 9479"/>
                <a:gd name="T113" fmla="*/ 37 h 3813"/>
                <a:gd name="T114" fmla="*/ 27 w 9479"/>
                <a:gd name="T115" fmla="*/ 42 h 3813"/>
                <a:gd name="T116" fmla="*/ 44 w 9479"/>
                <a:gd name="T117" fmla="*/ 49 h 3813"/>
                <a:gd name="T118" fmla="*/ 30 w 9479"/>
                <a:gd name="T119" fmla="*/ 50 h 3813"/>
                <a:gd name="T120" fmla="*/ 17 w 9479"/>
                <a:gd name="T121" fmla="*/ 51 h 3813"/>
                <a:gd name="T122" fmla="*/ 4 w 9479"/>
                <a:gd name="T123" fmla="*/ 52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9"/>
                <a:gd name="T187" fmla="*/ 0 h 3813"/>
                <a:gd name="T188" fmla="*/ 9479 w 9479"/>
                <a:gd name="T189" fmla="*/ 3813 h 3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false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true"/>
            </a:gradFill>
            <a:ln w="3175">
              <a:solidFill>
                <a:srgbClr val="FF6600"/>
              </a:solidFill>
              <a:rou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25" name="Изображение 2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445" y="2321560"/>
            <a:ext cx="3480435" cy="28740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20520000">
            <a:off x="552450" y="751205"/>
            <a:ext cx="3783965" cy="535495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005" y="635635"/>
            <a:ext cx="4682490" cy="5845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075" y="59690"/>
            <a:ext cx="731710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</a:t>
            </a:r>
            <a:r>
              <a:rPr lang="ru-RU" alt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нсультации для родителей</a:t>
            </a:r>
            <a:endParaRPr lang="ru-RU" alt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pic>
        <p:nvPicPr>
          <p:cNvPr id="2" name="Изображение 1" descr="WhatsApp Image 2020-10-14 at 13.30.4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2836545"/>
            <a:ext cx="2805430" cy="374142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Изображение 2" descr="WhatsApp Image 2020-10-12 at 15.35.3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65" y="3166745"/>
            <a:ext cx="4344035" cy="325818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9" name="Изображение 8" descr="WhatsApp Image 2020-10-30 at 13.42.33 (1)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810" y="245745"/>
            <a:ext cx="4631690" cy="25908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0" name="Прямоугольник 9"/>
          <p:cNvSpPr/>
          <p:nvPr/>
        </p:nvSpPr>
        <p:spPr>
          <a:xfrm rot="20400000">
            <a:off x="250190" y="563880"/>
            <a:ext cx="2447925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Спортивные </a:t>
            </a:r>
            <a:endParaRPr lang="ru-RU" alt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развлечения</a:t>
            </a:r>
            <a:endParaRPr lang="ru-RU" alt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Изображение 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0" y="1404620"/>
            <a:ext cx="3300095" cy="2605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21590" y="5080"/>
            <a:ext cx="9186545" cy="6848475"/>
          </a:xfrm>
          <a:prstGeom prst="rect">
            <a:avLst/>
          </a:prstGeom>
        </p:spPr>
      </p:pic>
      <p:pic>
        <p:nvPicPr>
          <p:cNvPr id="2050" name="Picture 2" descr="C:\Users\Марина\Desktop\Огоньки 2мл. 20г\Неделя психологии октябрь.2020г\IMG-20201012-WA0004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824000" cy="5299732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43" name="Picture 3" descr="C:\Users\Окна\Desktop\разноцветная неделя\IMG_20201013_080832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" y="2971165"/>
            <a:ext cx="3948430" cy="296164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180000">
            <a:off x="-69215" y="811530"/>
            <a:ext cx="4237355" cy="1383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Акции </a:t>
            </a:r>
            <a:endParaRPr lang="ru-RU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«Цветок настроения», </a:t>
            </a:r>
            <a:endParaRPr lang="ru-RU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«Пожелания  родителям»</a:t>
            </a:r>
            <a:endParaRPr lang="ru-RU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Изображение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" y="5300980"/>
            <a:ext cx="7571740" cy="1798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sp>
        <p:nvSpPr>
          <p:cNvPr id="2" name="Текстовое поле 1"/>
          <p:cNvSpPr txBox="true"/>
          <p:nvPr/>
        </p:nvSpPr>
        <p:spPr>
          <a:xfrm>
            <a:off x="708660" y="998855"/>
            <a:ext cx="768032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3200" b="1" spc="5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Благодарю  всех за помощь  в проведении </a:t>
            </a:r>
            <a:endParaRPr lang="ru-RU" sz="3200" b="1" cap="none" spc="5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«Недели психологии».</a:t>
            </a:r>
            <a:endParaRPr lang="ru-RU" sz="3200" b="1" cap="none" spc="5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Воспитателей, специалистов ДОУ </a:t>
            </a:r>
            <a:endParaRPr lang="ru-RU" sz="3200" b="1" cap="none" spc="5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и родителей</a:t>
            </a:r>
            <a:endParaRPr lang="ru-RU" sz="3200" b="1" cap="none" spc="5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 за активное  участие, нестандартные решения </a:t>
            </a:r>
            <a:endParaRPr lang="ru-RU" sz="3200" b="1" cap="none" spc="5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 и доброжелательность. </a:t>
            </a:r>
            <a:endParaRPr lang="ru-RU" sz="3200" b="1" spc="5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  <a:p>
            <a:pPr algn="ctr"/>
            <a:endParaRPr lang="ru-RU" sz="3200" b="1" cap="none" spc="5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/>
            <a:r>
              <a:rPr lang="ru-RU" sz="3200" b="1" spc="5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Педагог- психолог </a:t>
            </a:r>
            <a:r>
              <a:rPr lang="ru-RU" sz="3200" b="1" spc="5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Семенюк</a:t>
            </a:r>
            <a:r>
              <a:rPr lang="ru-RU" sz="3200" b="1" spc="5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 С.П.</a:t>
            </a:r>
            <a:endParaRPr lang="ru-RU" altLang="en-US" sz="3200" b="1" spc="5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7035" y="440055"/>
            <a:ext cx="575246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sz="3600" b="1" cap="all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До следующей Встречи…</a:t>
            </a:r>
            <a:endParaRPr lang="ru-RU" altLang="en-US" sz="3600" b="1" cap="all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</p:txBody>
      </p:sp>
      <p:pic>
        <p:nvPicPr>
          <p:cNvPr id="5" name="Изображение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20820000">
            <a:off x="1817370" y="1586230"/>
            <a:ext cx="4860290" cy="4860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sp>
        <p:nvSpPr>
          <p:cNvPr id="100" name="Текстовое поле 99"/>
          <p:cNvSpPr txBox="true"/>
          <p:nvPr/>
        </p:nvSpPr>
        <p:spPr>
          <a:xfrm>
            <a:off x="661670" y="617855"/>
            <a:ext cx="6450330" cy="5815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sz="3600" b="1">
                <a:solidFill>
                  <a:srgbClr val="C00000"/>
                </a:solidFill>
                <a:latin typeface="Times New Roman" panose="02020603050405020304" charset="0"/>
                <a:cs typeface="SimSun" charset="0"/>
              </a:rPr>
              <a:t>Радуга</a:t>
            </a:r>
            <a:endParaRPr lang="en-US" sz="3600" b="1">
              <a:solidFill>
                <a:srgbClr val="2B2B2B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endParaRPr lang="en-US" sz="2800" b="1">
              <a:solidFill>
                <a:srgbClr val="2B2B2B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Я гуляла на лугу</a:t>
            </a:r>
            <a:endParaRPr lang="en-US" sz="2800" b="1">
              <a:solidFill>
                <a:srgbClr val="7030A0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Увидала радугу.</a:t>
            </a:r>
            <a:endParaRPr lang="en-US" sz="2800" b="1">
              <a:solidFill>
                <a:srgbClr val="7030A0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Будто маленькой сестричке</a:t>
            </a:r>
            <a:endParaRPr lang="en-US" sz="2800" b="1">
              <a:solidFill>
                <a:srgbClr val="7030A0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Заплела ей две косички.</a:t>
            </a:r>
            <a:endParaRPr lang="en-US" sz="2800" b="1">
              <a:solidFill>
                <a:srgbClr val="7030A0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Перепутала цвета,</a:t>
            </a:r>
            <a:endParaRPr lang="en-US" sz="2800" b="1">
              <a:solidFill>
                <a:srgbClr val="7030A0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Стала радуга не та.</a:t>
            </a:r>
            <a:endParaRPr lang="en-US" sz="2800" b="1">
              <a:solidFill>
                <a:srgbClr val="7030A0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Не пойму, в каком порядк</a:t>
            </a:r>
            <a:r>
              <a:rPr lang="ru-RU" alt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е</a:t>
            </a:r>
            <a:endParaRPr lang="en-US" sz="2800" b="1">
              <a:solidFill>
                <a:srgbClr val="7030A0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У нее цветные прядки!</a:t>
            </a:r>
            <a:endParaRPr lang="en-US" sz="2800" b="1">
              <a:solidFill>
                <a:srgbClr val="7030A0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Чтобы радуге цвести</a:t>
            </a:r>
            <a:endParaRPr lang="en-US" sz="2800" b="1">
              <a:solidFill>
                <a:srgbClr val="7030A0"/>
              </a:solidFill>
              <a:latin typeface="Times New Roman" panose="02020603050405020304" charset="0"/>
              <a:cs typeface="SimSun" charset="0"/>
            </a:endParaRPr>
          </a:p>
          <a:p>
            <a:pPr marL="0" indent="0"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Нужно косы расплести.</a:t>
            </a:r>
            <a:r>
              <a:rPr lang="en-US" sz="2800" b="1" i="1">
                <a:solidFill>
                  <a:srgbClr val="7030A0"/>
                </a:solidFill>
                <a:latin typeface="Times New Roman" panose="02020603050405020304" charset="0"/>
                <a:cs typeface="SimSun" charset="0"/>
              </a:rPr>
              <a:t>С. Пшеничных</a:t>
            </a:r>
            <a:endParaRPr lang="en-US" altLang="en-US" sz="2800" b="1" i="1">
              <a:solidFill>
                <a:srgbClr val="7030A0"/>
              </a:solidFill>
              <a:latin typeface="Times New Roman" panose="02020603050405020304" charset="0"/>
              <a:cs typeface="SimSun" charset="0"/>
            </a:endParaRPr>
          </a:p>
        </p:txBody>
      </p:sp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490" y="617855"/>
            <a:ext cx="4177665" cy="5297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sp>
        <p:nvSpPr>
          <p:cNvPr id="100" name="Текстовое поле 99"/>
          <p:cNvSpPr txBox="true"/>
          <p:nvPr/>
        </p:nvSpPr>
        <p:spPr>
          <a:xfrm>
            <a:off x="33020" y="81280"/>
            <a:ext cx="9114155" cy="6739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SimSun" charset="0"/>
              </a:rPr>
              <a:t>Цель: создание положительного эмоционального фона в ДОУ, гармонизация детско- родительских отношений, снятие психоэмоционального напряжения и усталости, популяризация психологических знаний. Задачи :  Воспитательные:   • Прививать навыки коллективного взаимодействия и индивидуальной деятельности.  • Вызвать у детей и взрослых положительные эмоции, обогащать впечатления, пробуждать интерес к игровой деятельности Образовательные:  • Формировать цветоощущения дошкольников;  • Активизировать словарный запас дошкольников; • Развитие навыков связной речи; • Учить делать выводы, устанавливать причинно-следственные связи; • Развитие навыков самостоятельной и коллективной творческой деятельности.  Развивающие:  • Развивать любознательность, познавательные способности детей (внимание, мышление, память, воображение) при совместной и индивидуальной деятельности; • Развивать творческие и интеллектуальные способности детей.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Calibri" panose="020F0502020204030204" charset="0"/>
                <a:cs typeface="SimSun" charset="0"/>
              </a:rPr>
              <a:t> 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SimSun" charset="0"/>
              </a:rPr>
              <a:t>Обязательным условием проведения цветной недели является соответствие цвета одежды детей и сотрудников детского сада цвету дня.</a:t>
            </a:r>
            <a:endParaRPr lang="en-US" altLang="en-US" b="1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SimSun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pic>
        <p:nvPicPr>
          <p:cNvPr id="4100" name="Picture 4"/>
          <p:cNvPicPr>
            <a:picLocks noGrp="true"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5" y="283210"/>
            <a:ext cx="4180840" cy="313563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е поле 1"/>
          <p:cNvSpPr txBox="true"/>
          <p:nvPr/>
        </p:nvSpPr>
        <p:spPr>
          <a:xfrm>
            <a:off x="3568065" y="165100"/>
            <a:ext cx="541909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Взрослые и дети приходили в детский</a:t>
            </a:r>
            <a:endParaRPr lang="ru-RU" sz="24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  <a:p>
            <a:pPr algn="ctr"/>
            <a:r>
              <a:rPr lang="ru-RU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 сад одетые в разные цвета</a:t>
            </a:r>
            <a:endParaRPr lang="ru-RU" altLang="en-US" sz="24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</p:txBody>
      </p:sp>
      <p:sp>
        <p:nvSpPr>
          <p:cNvPr id="3" name="Текстовое поле 2"/>
          <p:cNvSpPr txBox="true"/>
          <p:nvPr/>
        </p:nvSpPr>
        <p:spPr>
          <a:xfrm>
            <a:off x="1101090" y="3070225"/>
            <a:ext cx="2778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День первый. Красны</a:t>
            </a:r>
            <a:r>
              <a:rPr lang="ru-RU" kern="0" dirty="0">
                <a:solidFill>
                  <a:srgbClr val="FF0000"/>
                </a:solidFill>
                <a:latin typeface="Microsoft Sans Serif"/>
                <a:sym typeface="+mn-ea"/>
              </a:rPr>
              <a:t>й</a:t>
            </a:r>
            <a:endParaRPr lang="ru-RU" altLang="en-US"/>
          </a:p>
        </p:txBody>
      </p:sp>
      <p:sp>
        <p:nvSpPr>
          <p:cNvPr id="5" name="Текстовое поле 4"/>
          <p:cNvSpPr txBox="true"/>
          <p:nvPr/>
        </p:nvSpPr>
        <p:spPr>
          <a:xfrm>
            <a:off x="5835650" y="4813300"/>
            <a:ext cx="2946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b="1" kern="0" dirty="0">
                <a:solidFill>
                  <a:srgbClr val="FFC000"/>
                </a:solidFill>
                <a:latin typeface="Microsoft Sans Serif"/>
                <a:sym typeface="+mn-ea"/>
              </a:rPr>
              <a:t>День </a:t>
            </a:r>
            <a:r>
              <a:rPr lang="ru-RU" b="1" kern="0" dirty="0" smtClean="0">
                <a:solidFill>
                  <a:srgbClr val="FFC000"/>
                </a:solidFill>
                <a:latin typeface="Microsoft Sans Serif"/>
                <a:sym typeface="+mn-ea"/>
              </a:rPr>
              <a:t>второй. Желтый.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altLang="en-US" b="1"/>
          </a:p>
        </p:txBody>
      </p:sp>
      <p:pic>
        <p:nvPicPr>
          <p:cNvPr id="23554" name="Объект 3"/>
          <p:cNvPicPr>
            <a:picLocks noGrp="true"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31080" y="1409065"/>
            <a:ext cx="4156075" cy="311594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362" name="Picture 2" descr="F:\Фото 6 группа\разноцветная неделя\IMG-20201014-WA0000.jpg"/>
          <p:cNvPicPr>
            <a:picLocks noGrp="true"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6555" y="3538220"/>
            <a:ext cx="4041140" cy="319595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Текстовое поле 5"/>
          <p:cNvSpPr txBox="true"/>
          <p:nvPr/>
        </p:nvSpPr>
        <p:spPr>
          <a:xfrm>
            <a:off x="1656080" y="6237605"/>
            <a:ext cx="2831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b="1" kern="0" dirty="0">
                <a:solidFill>
                  <a:srgbClr val="00B050"/>
                </a:solidFill>
                <a:latin typeface="Microsoft Sans Serif"/>
                <a:sym typeface="+mn-ea"/>
              </a:rPr>
              <a:t>День </a:t>
            </a:r>
            <a:r>
              <a:rPr lang="ru-RU" b="1" kern="0" dirty="0" smtClean="0">
                <a:solidFill>
                  <a:srgbClr val="00B050"/>
                </a:solidFill>
                <a:latin typeface="Microsoft Sans Serif"/>
                <a:sym typeface="+mn-ea"/>
              </a:rPr>
              <a:t>третий. Зеленый.</a:t>
            </a:r>
            <a:endParaRPr lang="ru-RU" altLang="en-US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sp>
        <p:nvSpPr>
          <p:cNvPr id="2" name="Текстовое поле 1"/>
          <p:cNvSpPr txBox="true"/>
          <p:nvPr/>
        </p:nvSpPr>
        <p:spPr>
          <a:xfrm>
            <a:off x="358775" y="3725545"/>
            <a:ext cx="3175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b="1" kern="0" dirty="0">
                <a:solidFill>
                  <a:srgbClr val="0070C0"/>
                </a:solidFill>
                <a:latin typeface="Microsoft Sans Serif"/>
                <a:sym typeface="+mn-ea"/>
              </a:rPr>
              <a:t>День </a:t>
            </a:r>
            <a:r>
              <a:rPr lang="ru-RU" b="1" kern="0" dirty="0" smtClean="0">
                <a:solidFill>
                  <a:srgbClr val="0070C0"/>
                </a:solidFill>
                <a:latin typeface="Microsoft Sans Serif"/>
                <a:sym typeface="+mn-ea"/>
              </a:rPr>
              <a:t>четвертый. Синий.</a:t>
            </a:r>
            <a:endParaRPr lang="ru-RU" altLang="en-US" b="1"/>
          </a:p>
        </p:txBody>
      </p:sp>
      <p:sp>
        <p:nvSpPr>
          <p:cNvPr id="3" name="Текстовое поле 2"/>
          <p:cNvSpPr txBox="true"/>
          <p:nvPr/>
        </p:nvSpPr>
        <p:spPr>
          <a:xfrm>
            <a:off x="5317490" y="2340610"/>
            <a:ext cx="3538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b="1" kern="0" dirty="0">
                <a:solidFill>
                  <a:srgbClr val="EF35BE"/>
                </a:solidFill>
                <a:latin typeface="Microsoft Sans Serif"/>
                <a:sym typeface="+mn-ea"/>
              </a:rPr>
              <a:t>День</a:t>
            </a:r>
            <a:r>
              <a:rPr lang="ru-RU" b="1" kern="0" dirty="0">
                <a:solidFill>
                  <a:srgbClr val="0070C0"/>
                </a:solidFill>
                <a:latin typeface="Microsoft Sans Serif"/>
                <a:sym typeface="+mn-ea"/>
              </a:rPr>
              <a:t> </a:t>
            </a:r>
            <a:r>
              <a:rPr lang="ru-RU" b="1" kern="0" dirty="0" smtClean="0">
                <a:solidFill>
                  <a:srgbClr val="149EAC"/>
                </a:solidFill>
                <a:latin typeface="Microsoft Sans Serif"/>
                <a:sym typeface="+mn-ea"/>
              </a:rPr>
              <a:t>пятый. </a:t>
            </a:r>
            <a:r>
              <a:rPr lang="ru-RU" b="1" kern="0" dirty="0" smtClean="0">
                <a:solidFill>
                  <a:srgbClr val="990099"/>
                </a:solidFill>
                <a:latin typeface="Microsoft Sans Serif"/>
                <a:sym typeface="+mn-ea"/>
              </a:rPr>
              <a:t>Разноцветный.</a:t>
            </a:r>
            <a:endParaRPr lang="ru-RU" altLang="en-US" b="1"/>
          </a:p>
        </p:txBody>
      </p:sp>
      <p:pic>
        <p:nvPicPr>
          <p:cNvPr id="5" name="Изображение 4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8775" y="236855"/>
            <a:ext cx="3973830" cy="326580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Picture 2" descr="C:\Users\Марина\Desktop\Огоньки 2мл. 20г\Неделя психологии октябрь.2020г\IMG-20201016-WA0005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2260" y="2985135"/>
            <a:ext cx="4857115" cy="343916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12665" y="3627755"/>
            <a:ext cx="3710940" cy="3073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196" name="Picture 4" descr="C:\Users\Окна\Desktop\разноцветная неделя\IMG_20201023_135805.jpg"/>
          <p:cNvPicPr>
            <a:picLocks noGrp="true" noChangeAspect="true" noChangeArrowheads="true"/>
          </p:cNvPicPr>
          <p:nvPr/>
        </p:nvPicPr>
        <p:blipFill>
          <a:blip r:embed="rId3"/>
          <a:srcRect l="-507"/>
          <a:stretch>
            <a:fillRect/>
          </a:stretch>
        </p:blipFill>
        <p:spPr bwMode="auto">
          <a:xfrm rot="5400000">
            <a:off x="-603885" y="2190750"/>
            <a:ext cx="5162550" cy="323913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Объект 3"/>
          <p:cNvPicPr>
            <a:picLocks noGrp="true"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39298" y="290830"/>
            <a:ext cx="4114800" cy="30892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0640000">
            <a:off x="21590" y="584200"/>
            <a:ext cx="494093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Разноцветные  проекты</a:t>
            </a:r>
            <a:endParaRPr lang="ru-RU" alt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0665" y="3563620"/>
            <a:ext cx="4895850" cy="311277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2050" name="Picture 2" descr="C:\Users\Марина\Desktop\Осенний утренник 20г. октябрь с\IMG-20201030-WA0002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60" y="295275"/>
            <a:ext cx="2404745" cy="2907030"/>
          </a:xfrm>
          <a:prstGeom prst="rect">
            <a:avLst/>
          </a:prstGeom>
          <a:ln w="57150">
            <a:solidFill>
              <a:srgbClr val="92D050"/>
            </a:solidFill>
          </a:ln>
          <a:effectLst/>
        </p:spPr>
      </p:pic>
      <p:pic>
        <p:nvPicPr>
          <p:cNvPr id="14339" name="Picture 3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880" y="92075"/>
            <a:ext cx="3282950" cy="437642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147" name="Picture 3" descr="C:\Users\Окна\Desktop\разноцветная неделя\IMG_20201015_072300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9865" y="3823335"/>
            <a:ext cx="3672840" cy="275463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3810"/>
            <a:ext cx="9186545" cy="6848475"/>
          </a:xfrm>
          <a:prstGeom prst="rect">
            <a:avLst/>
          </a:prstGeom>
        </p:spPr>
      </p:pic>
      <p:sp>
        <p:nvSpPr>
          <p:cNvPr id="100" name="Текстовое поле 99"/>
          <p:cNvSpPr txBox="true"/>
          <p:nvPr/>
        </p:nvSpPr>
        <p:spPr>
          <a:xfrm>
            <a:off x="323850" y="218440"/>
            <a:ext cx="83185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ru-RU" altLang="en-US" sz="4000" b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SimSun" charset="0"/>
              </a:rPr>
              <a:t>Ц</a:t>
            </a:r>
            <a:r>
              <a:rPr lang="en-US" sz="4000" b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SimSun" charset="0"/>
              </a:rPr>
              <a:t>ветные загадки и стихи</a:t>
            </a:r>
            <a:endParaRPr lang="en-US" altLang="en-US" sz="4000" b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charset="0"/>
              <a:cs typeface="SimSun" charset="0"/>
            </a:endParaRPr>
          </a:p>
        </p:txBody>
      </p:sp>
      <p:sp>
        <p:nvSpPr>
          <p:cNvPr id="3" name="Вертикальная прокрутка 2"/>
          <p:cNvSpPr/>
          <p:nvPr/>
        </p:nvSpPr>
        <p:spPr>
          <a:xfrm rot="20880000">
            <a:off x="-127635" y="1427480"/>
            <a:ext cx="4655185" cy="503428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true"/>
          <p:nvPr/>
        </p:nvSpPr>
        <p:spPr>
          <a:xfrm rot="20820000">
            <a:off x="720090" y="2695575"/>
            <a:ext cx="31324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400" b="1">
                <a:solidFill>
                  <a:srgbClr val="0070C0"/>
                </a:solidFill>
                <a:latin typeface="Allegretto Script One" panose="03000605070000090002" charset="0"/>
                <a:cs typeface="Allegretto Script One" panose="03000605070000090002" charset="0"/>
              </a:rPr>
              <a:t>Жёлтый — самый яркий цвет!</a:t>
            </a:r>
            <a:endParaRPr lang="ru-RU" altLang="en-US" sz="2400" b="1">
              <a:solidFill>
                <a:srgbClr val="0070C0"/>
              </a:solidFill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400" b="1">
                <a:solidFill>
                  <a:srgbClr val="0070C0"/>
                </a:solidFill>
                <a:latin typeface="Allegretto Script One" panose="03000605070000090002" charset="0"/>
                <a:cs typeface="Allegretto Script One" panose="03000605070000090002" charset="0"/>
              </a:rPr>
              <a:t> Словно солнце, первоцвет, </a:t>
            </a:r>
            <a:endParaRPr lang="ru-RU" altLang="en-US" sz="2400" b="1">
              <a:solidFill>
                <a:srgbClr val="0070C0"/>
              </a:solidFill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400" b="1">
                <a:solidFill>
                  <a:srgbClr val="0070C0"/>
                </a:solidFill>
                <a:latin typeface="Allegretto Script One" panose="03000605070000090002" charset="0"/>
                <a:cs typeface="Allegretto Script One" panose="03000605070000090002" charset="0"/>
              </a:rPr>
              <a:t>Ярко-жёлтая кувшинка </a:t>
            </a:r>
            <a:endParaRPr lang="ru-RU" altLang="en-US" sz="2400" b="1">
              <a:solidFill>
                <a:srgbClr val="0070C0"/>
              </a:solidFill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400" b="1">
                <a:solidFill>
                  <a:srgbClr val="0070C0"/>
                </a:solidFill>
                <a:latin typeface="Allegretto Script One" panose="03000605070000090002" charset="0"/>
                <a:cs typeface="Allegretto Script One" panose="03000605070000090002" charset="0"/>
              </a:rPr>
              <a:t>   и </a:t>
            </a:r>
            <a:endParaRPr lang="ru-RU" altLang="en-US" sz="2400" b="1">
              <a:solidFill>
                <a:srgbClr val="0070C0"/>
              </a:solidFill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400" b="1">
                <a:solidFill>
                  <a:srgbClr val="0070C0"/>
                </a:solidFill>
                <a:latin typeface="Allegretto Script One" panose="03000605070000090002" charset="0"/>
                <a:cs typeface="Allegretto Script One" panose="03000605070000090002" charset="0"/>
              </a:rPr>
              <a:t>в ромашке — серединка </a:t>
            </a:r>
            <a:endParaRPr lang="ru-RU" altLang="en-US" sz="2400" b="1">
              <a:solidFill>
                <a:srgbClr val="0070C0"/>
              </a:solidFill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400" b="1">
                <a:solidFill>
                  <a:srgbClr val="0070C0"/>
                </a:solidFill>
                <a:latin typeface="Allegretto Script One" panose="03000605070000090002" charset="0"/>
                <a:cs typeface="Allegretto Script One" panose="03000605070000090002" charset="0"/>
              </a:rPr>
              <a:t>В. Черняева</a:t>
            </a:r>
            <a:endParaRPr lang="ru-RU" altLang="en-US" sz="2400" b="1">
              <a:solidFill>
                <a:srgbClr val="0070C0"/>
              </a:solidFill>
              <a:latin typeface="Allegretto Script One" panose="03000605070000090002" charset="0"/>
              <a:cs typeface="Allegretto Script One" panose="03000605070000090002" charset="0"/>
            </a:endParaRPr>
          </a:p>
        </p:txBody>
      </p:sp>
      <p:sp>
        <p:nvSpPr>
          <p:cNvPr id="6" name="Текстовое поле 5"/>
          <p:cNvSpPr txBox="true"/>
          <p:nvPr/>
        </p:nvSpPr>
        <p:spPr>
          <a:xfrm>
            <a:off x="5685155" y="998855"/>
            <a:ext cx="2883535" cy="5877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Посмотри-ка в книжку.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Что ты видишь? - Мышку.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Она бывает белая,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Но чаще всего ...         </a:t>
            </a:r>
            <a:r>
              <a:rPr lang="ru-RU" altLang="en-US" sz="2000" b="1">
                <a:solidFill>
                  <a:schemeClr val="bg1"/>
                </a:solidFill>
                <a:latin typeface="Allegretto Script One" panose="03000605070000090002" charset="0"/>
                <a:cs typeface="Allegretto Script One" panose="03000605070000090002" charset="0"/>
              </a:rPr>
              <a:t>(Серый)</a:t>
            </a:r>
            <a:endParaRPr lang="ru-RU" altLang="en-US" sz="2000" b="1">
              <a:solidFill>
                <a:schemeClr val="bg1"/>
              </a:solidFill>
              <a:latin typeface="Allegretto Script One" panose="03000605070000090002" charset="0"/>
              <a:cs typeface="Allegretto Script One" panose="03000605070000090002" charset="0"/>
            </a:endParaRPr>
          </a:p>
          <a:p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Он с оранжевою кожей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Что на солнышко похожа,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А под кожурою – дольки.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Посчитаем, сколько?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Дольку каждому дадим,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pPr algn="r"/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Все по долечке съедим. </a:t>
            </a:r>
            <a:r>
              <a:rPr lang="ru-RU" altLang="en-US" sz="2000" b="1">
                <a:solidFill>
                  <a:schemeClr val="bg1"/>
                </a:solidFill>
                <a:latin typeface="Allegretto Script One" panose="03000605070000090002" charset="0"/>
                <a:cs typeface="Allegretto Script One" panose="03000605070000090002" charset="0"/>
              </a:rPr>
              <a:t>(Апельсин)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pPr algn="r"/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Посреди поля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Лежит зеркало: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Стекло глубокое,</a:t>
            </a:r>
            <a:endParaRPr lang="ru-RU" altLang="en-US" sz="2000" b="1">
              <a:latin typeface="Allegretto Script One" panose="03000605070000090002" charset="0"/>
              <a:cs typeface="Allegretto Script One" panose="03000605070000090002" charset="0"/>
            </a:endParaRPr>
          </a:p>
          <a:p>
            <a:pPr algn="r"/>
            <a:r>
              <a:rPr lang="ru-RU" altLang="en-US" sz="2000" b="1">
                <a:latin typeface="Allegretto Script One" panose="03000605070000090002" charset="0"/>
                <a:cs typeface="Allegretto Script One" panose="03000605070000090002" charset="0"/>
              </a:rPr>
              <a:t>Рама зелёная.             </a:t>
            </a:r>
            <a:r>
              <a:rPr lang="ru-RU" altLang="en-US" sz="2000" b="1">
                <a:solidFill>
                  <a:schemeClr val="bg1"/>
                </a:solidFill>
                <a:latin typeface="Allegretto Script One" panose="03000605070000090002" charset="0"/>
                <a:cs typeface="Allegretto Script One" panose="03000605070000090002" charset="0"/>
              </a:rPr>
              <a:t>(Озеро)</a:t>
            </a:r>
            <a:endParaRPr lang="ru-RU" altLang="en-US" sz="2000" b="1">
              <a:solidFill>
                <a:schemeClr val="bg1"/>
              </a:solidFill>
              <a:latin typeface="Allegretto Script One" panose="03000605070000090002" charset="0"/>
              <a:cs typeface="Allegretto Script One" panose="03000605070000090002" charset="0"/>
            </a:endParaRPr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7" name="Изображение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520" y="1245235"/>
            <a:ext cx="3093720" cy="2847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20955" y="5080"/>
            <a:ext cx="9186545" cy="68484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4823" y="378460"/>
            <a:ext cx="272288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Разноцветная </a:t>
            </a:r>
            <a:endParaRPr lang="ru-RU" alt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викторина</a:t>
            </a:r>
            <a:endParaRPr lang="ru-RU" alt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3554" name="Picture 2" descr="http://www.infoniac.ru/upload/medialibrary/d2c/d2cfb1d6e1ce4faf6a5232dcb765ef0b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80000">
            <a:off x="4914900" y="563245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hronoton.ru/sites/default/files/Photo/2_80.jpg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6008370" y="2515235"/>
            <a:ext cx="2638425" cy="20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mama-rasskazu.ru/uploads/posts/2015-02/1423125482_308042_640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7340" y="2456180"/>
            <a:ext cx="2174240" cy="17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42460" y="1101725"/>
            <a:ext cx="462978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Бывает, 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 бывает?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458" name="Picture 2" descr="http://vologda-portal.ru/upload/iblock/c9d/volshebnik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195" y="2771140"/>
            <a:ext cx="3072130" cy="2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sheba.spb.ru/lib/img/bu08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00000">
            <a:off x="430530" y="4554220"/>
            <a:ext cx="301688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043" y="3785235"/>
            <a:ext cx="319659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Назови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сказку.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140000">
            <a:off x="4105910" y="4279900"/>
            <a:ext cx="342582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Отгадай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загадку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860000">
            <a:off x="1418273" y="1236980"/>
            <a:ext cx="389890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Они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бывают?</a:t>
            </a:r>
            <a:endParaRPr lang="ru-RU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2433</Words>
  <Application>WPS Presentation</Application>
  <PresentationFormat>Широкоэкранный</PresentationFormat>
  <Paragraphs>125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SimSun</vt:lpstr>
      <vt:lpstr>Droid Sans Fallback</vt:lpstr>
      <vt:lpstr>Calibri</vt:lpstr>
      <vt:lpstr>Microsoft Sans Serif</vt:lpstr>
      <vt:lpstr>Gubbi</vt:lpstr>
      <vt:lpstr>Allegretto Script One</vt:lpstr>
      <vt:lpstr>微软雅黑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2</cp:revision>
  <dcterms:created xsi:type="dcterms:W3CDTF">2021-02-16T11:41:48Z</dcterms:created>
  <dcterms:modified xsi:type="dcterms:W3CDTF">2021-02-16T11:41:48Z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