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57" r:id="rId4"/>
    <p:sldId id="259" r:id="rId5"/>
    <p:sldId id="260" r:id="rId6"/>
    <p:sldId id="261" r:id="rId7"/>
    <p:sldId id="262" r:id="rId9"/>
    <p:sldId id="265" r:id="rId10"/>
    <p:sldId id="263" r:id="rId11"/>
    <p:sldId id="264" r:id="rId12"/>
    <p:sldId id="266" r:id="rId13"/>
    <p:sldId id="268" r:id="rId14"/>
    <p:sldId id="269" r:id="rId15"/>
    <p:sldId id="280" r:id="rId16"/>
    <p:sldId id="274" r:id="rId17"/>
    <p:sldId id="272" r:id="rId18"/>
    <p:sldId id="281" r:id="rId19"/>
    <p:sldId id="282" r:id="rId20"/>
    <p:sldId id="270" r:id="rId21"/>
    <p:sldId id="283" r:id="rId22"/>
    <p:sldId id="305" r:id="rId23"/>
    <p:sldId id="295" r:id="rId24"/>
    <p:sldId id="297" r:id="rId25"/>
    <p:sldId id="284" r:id="rId26"/>
    <p:sldId id="271" r:id="rId27"/>
    <p:sldId id="267" r:id="rId28"/>
    <p:sldId id="273" r:id="rId29"/>
    <p:sldId id="286" r:id="rId30"/>
    <p:sldId id="285" r:id="rId31"/>
    <p:sldId id="324" r:id="rId32"/>
    <p:sldId id="317" r:id="rId33"/>
    <p:sldId id="322" r:id="rId34"/>
    <p:sldId id="318" r:id="rId35"/>
    <p:sldId id="320" r:id="rId36"/>
    <p:sldId id="25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10A854"/>
    <a:srgbClr val="39998D"/>
    <a:srgbClr val="B55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jpeg"/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png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75.png"/><Relationship Id="rId10" Type="http://schemas.openxmlformats.org/officeDocument/2006/relationships/image" Target="../media/image74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1.png"/><Relationship Id="rId7" Type="http://schemas.openxmlformats.org/officeDocument/2006/relationships/image" Target="../media/image71.png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8.png"/><Relationship Id="rId7" Type="http://schemas.openxmlformats.org/officeDocument/2006/relationships/image" Target="../media/image86.png"/><Relationship Id="rId6" Type="http://schemas.openxmlformats.org/officeDocument/2006/relationships/image" Target="../media/image71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89.png"/><Relationship Id="rId4" Type="http://schemas.openxmlformats.org/officeDocument/2006/relationships/image" Target="../media/image84.png"/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3" Type="http://schemas.openxmlformats.org/officeDocument/2006/relationships/image" Target="../media/image106.png"/><Relationship Id="rId2" Type="http://schemas.openxmlformats.org/officeDocument/2006/relationships/image" Target="../media/image2.jpeg"/><Relationship Id="rId1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1.png"/><Relationship Id="rId7" Type="http://schemas.openxmlformats.org/officeDocument/2006/relationships/image" Target="../media/image120.png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9.png"/><Relationship Id="rId8" Type="http://schemas.openxmlformats.org/officeDocument/2006/relationships/image" Target="../media/image128.png"/><Relationship Id="rId7" Type="http://schemas.openxmlformats.org/officeDocument/2006/relationships/image" Target="../media/image127.png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2" Type="http://schemas.openxmlformats.org/officeDocument/2006/relationships/notesSlide" Target="../notesSlides/notesSlide7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140.png"/><Relationship Id="rId2" Type="http://schemas.openxmlformats.org/officeDocument/2006/relationships/image" Target="../media/image122.png"/><Relationship Id="rId19" Type="http://schemas.openxmlformats.org/officeDocument/2006/relationships/image" Target="../media/image139.png"/><Relationship Id="rId18" Type="http://schemas.openxmlformats.org/officeDocument/2006/relationships/image" Target="../media/image138.png"/><Relationship Id="rId17" Type="http://schemas.openxmlformats.org/officeDocument/2006/relationships/image" Target="../media/image137.png"/><Relationship Id="rId16" Type="http://schemas.openxmlformats.org/officeDocument/2006/relationships/image" Target="../media/image136.png"/><Relationship Id="rId15" Type="http://schemas.openxmlformats.org/officeDocument/2006/relationships/image" Target="../media/image135.png"/><Relationship Id="rId14" Type="http://schemas.openxmlformats.org/officeDocument/2006/relationships/image" Target="../media/image134.png"/><Relationship Id="rId13" Type="http://schemas.openxmlformats.org/officeDocument/2006/relationships/image" Target="../media/image133.png"/><Relationship Id="rId12" Type="http://schemas.openxmlformats.org/officeDocument/2006/relationships/image" Target="../media/image132.png"/><Relationship Id="rId11" Type="http://schemas.openxmlformats.org/officeDocument/2006/relationships/image" Target="../media/image131.png"/><Relationship Id="rId10" Type="http://schemas.openxmlformats.org/officeDocument/2006/relationships/image" Target="../media/image130.png"/><Relationship Id="rId1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8.png"/><Relationship Id="rId8" Type="http://schemas.openxmlformats.org/officeDocument/2006/relationships/image" Target="../media/image147.png"/><Relationship Id="rId7" Type="http://schemas.openxmlformats.org/officeDocument/2006/relationships/image" Target="../media/image146.png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50.png"/><Relationship Id="rId10" Type="http://schemas.openxmlformats.org/officeDocument/2006/relationships/image" Target="../media/image149.png"/><Relationship Id="rId1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jpeg"/><Relationship Id="rId4" Type="http://schemas.openxmlformats.org/officeDocument/2006/relationships/image" Target="../media/image153.png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8.jpeg"/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122680"/>
            <a:ext cx="6858000" cy="2387600"/>
          </a:xfrm>
        </p:spPr>
        <p:txBody>
          <a:bodyPr>
            <a:normAutofit/>
          </a:bodyPr>
          <a:p>
            <a:r>
              <a:rPr lang="ru-RU" altLang="en-US"/>
              <a:t>Деньки стоят погожие,</a:t>
            </a:r>
            <a:br>
              <a:rPr lang="ru-RU" altLang="en-US"/>
            </a:br>
            <a:r>
              <a:rPr lang="ru-RU" altLang="en-US"/>
              <a:t>На праздники похожие,</a:t>
            </a:r>
            <a:endParaRPr lang="ru-RU" altLang="en-US"/>
          </a:p>
        </p:txBody>
      </p:sp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rot="20940000">
            <a:off x="2558415" y="1161415"/>
            <a:ext cx="637794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Деньки стоят погожие,</a:t>
            </a:r>
            <a:br>
              <a:rPr lang="ru-RU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ru-RU" altLang="en-US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 праздники похожие...</a:t>
            </a:r>
            <a:endParaRPr lang="ru-RU" altLang="en-US" sz="4400" b="1">
              <a:ln w="10160">
                <a:solidFill>
                  <a:schemeClr val="accent5"/>
                </a:solidFill>
                <a:prstDash val="solid"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1142365" y="0"/>
            <a:ext cx="354330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ru-RU" sz="2800" b="1" i="1" dirty="0">
                <a:ln w="11430"/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Электронная газета</a:t>
            </a:r>
            <a:endParaRPr lang="ru-RU" altLang="ru-RU" sz="2800" b="1" i="1" dirty="0">
              <a:ln w="11430"/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ru-RU" sz="2800" b="1" i="1" dirty="0">
                <a:ln w="11430"/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Выпуск № </a:t>
            </a:r>
            <a:r>
              <a:rPr lang="ru-RU" altLang="ru-RU" sz="2800" b="1" i="1" dirty="0" smtClean="0">
                <a:ln w="11430"/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54</a:t>
            </a:r>
            <a:endParaRPr lang="ru-RU" altLang="en-US" sz="2800"/>
          </a:p>
        </p:txBody>
      </p:sp>
      <p:grpSp>
        <p:nvGrpSpPr>
          <p:cNvPr id="11" name="Group 5"/>
          <p:cNvGrpSpPr/>
          <p:nvPr/>
        </p:nvGrpSpPr>
        <p:grpSpPr bwMode="auto">
          <a:xfrm>
            <a:off x="7276004" y="5181619"/>
            <a:ext cx="1502198" cy="1013674"/>
            <a:chOff x="441" y="184"/>
            <a:chExt cx="3939" cy="2871"/>
          </a:xfrm>
        </p:grpSpPr>
        <p:sp>
          <p:nvSpPr>
            <p:cNvPr id="12" name="Freeform 6"/>
            <p:cNvSpPr>
              <a:spLocks noEditPoints="1"/>
            </p:cNvSpPr>
            <p:nvPr/>
          </p:nvSpPr>
          <p:spPr bwMode="auto">
            <a:xfrm rot="-53881">
              <a:off x="1341" y="544"/>
              <a:ext cx="1866" cy="2090"/>
            </a:xfrm>
            <a:custGeom>
              <a:avLst/>
              <a:gdLst>
                <a:gd name="T0" fmla="*/ 942 w 895"/>
                <a:gd name="T1" fmla="*/ 0 h 1223"/>
                <a:gd name="T2" fmla="*/ 1193 w 895"/>
                <a:gd name="T3" fmla="*/ 21 h 1223"/>
                <a:gd name="T4" fmla="*/ 1399 w 895"/>
                <a:gd name="T5" fmla="*/ 70 h 1223"/>
                <a:gd name="T6" fmla="*/ 1574 w 895"/>
                <a:gd name="T7" fmla="*/ 138 h 1223"/>
                <a:gd name="T8" fmla="*/ 1699 w 895"/>
                <a:gd name="T9" fmla="*/ 256 h 1223"/>
                <a:gd name="T10" fmla="*/ 1793 w 895"/>
                <a:gd name="T11" fmla="*/ 395 h 1223"/>
                <a:gd name="T12" fmla="*/ 1845 w 895"/>
                <a:gd name="T13" fmla="*/ 572 h 1223"/>
                <a:gd name="T14" fmla="*/ 1866 w 895"/>
                <a:gd name="T15" fmla="*/ 790 h 1223"/>
                <a:gd name="T16" fmla="*/ 1835 w 895"/>
                <a:gd name="T17" fmla="*/ 1106 h 1223"/>
                <a:gd name="T18" fmla="*/ 1772 w 895"/>
                <a:gd name="T19" fmla="*/ 1401 h 1223"/>
                <a:gd name="T20" fmla="*/ 1647 w 895"/>
                <a:gd name="T21" fmla="*/ 1658 h 1223"/>
                <a:gd name="T22" fmla="*/ 1545 w 895"/>
                <a:gd name="T23" fmla="*/ 1815 h 1223"/>
                <a:gd name="T24" fmla="*/ 1420 w 895"/>
                <a:gd name="T25" fmla="*/ 1933 h 1223"/>
                <a:gd name="T26" fmla="*/ 1274 w 895"/>
                <a:gd name="T27" fmla="*/ 2022 h 1223"/>
                <a:gd name="T28" fmla="*/ 1120 w 895"/>
                <a:gd name="T29" fmla="*/ 2081 h 1223"/>
                <a:gd name="T30" fmla="*/ 942 w 895"/>
                <a:gd name="T31" fmla="*/ 2090 h 1223"/>
                <a:gd name="T32" fmla="*/ 726 w 895"/>
                <a:gd name="T33" fmla="*/ 2071 h 1223"/>
                <a:gd name="T34" fmla="*/ 527 w 895"/>
                <a:gd name="T35" fmla="*/ 1982 h 1223"/>
                <a:gd name="T36" fmla="*/ 363 w 895"/>
                <a:gd name="T37" fmla="*/ 1844 h 1223"/>
                <a:gd name="T38" fmla="*/ 217 w 895"/>
                <a:gd name="T39" fmla="*/ 1658 h 1223"/>
                <a:gd name="T40" fmla="*/ 94 w 895"/>
                <a:gd name="T41" fmla="*/ 1401 h 1223"/>
                <a:gd name="T42" fmla="*/ 21 w 895"/>
                <a:gd name="T43" fmla="*/ 1106 h 1223"/>
                <a:gd name="T44" fmla="*/ 0 w 895"/>
                <a:gd name="T45" fmla="*/ 790 h 1223"/>
                <a:gd name="T46" fmla="*/ 21 w 895"/>
                <a:gd name="T47" fmla="*/ 583 h 1223"/>
                <a:gd name="T48" fmla="*/ 73 w 895"/>
                <a:gd name="T49" fmla="*/ 395 h 1223"/>
                <a:gd name="T50" fmla="*/ 165 w 895"/>
                <a:gd name="T51" fmla="*/ 256 h 1223"/>
                <a:gd name="T52" fmla="*/ 300 w 895"/>
                <a:gd name="T53" fmla="*/ 149 h 1223"/>
                <a:gd name="T54" fmla="*/ 477 w 895"/>
                <a:gd name="T55" fmla="*/ 70 h 1223"/>
                <a:gd name="T56" fmla="*/ 694 w 895"/>
                <a:gd name="T57" fmla="*/ 21 h 1223"/>
                <a:gd name="T58" fmla="*/ 942 w 895"/>
                <a:gd name="T59" fmla="*/ 0 h 1223"/>
                <a:gd name="T60" fmla="*/ 527 w 895"/>
                <a:gd name="T61" fmla="*/ 977 h 1223"/>
                <a:gd name="T62" fmla="*/ 527 w 895"/>
                <a:gd name="T63" fmla="*/ 996 h 1223"/>
                <a:gd name="T64" fmla="*/ 538 w 895"/>
                <a:gd name="T65" fmla="*/ 1164 h 1223"/>
                <a:gd name="T66" fmla="*/ 580 w 895"/>
                <a:gd name="T67" fmla="*/ 1321 h 1223"/>
                <a:gd name="T68" fmla="*/ 653 w 895"/>
                <a:gd name="T69" fmla="*/ 1459 h 1223"/>
                <a:gd name="T70" fmla="*/ 746 w 895"/>
                <a:gd name="T71" fmla="*/ 1559 h 1223"/>
                <a:gd name="T72" fmla="*/ 840 w 895"/>
                <a:gd name="T73" fmla="*/ 1627 h 1223"/>
                <a:gd name="T74" fmla="*/ 942 w 895"/>
                <a:gd name="T75" fmla="*/ 1647 h 1223"/>
                <a:gd name="T76" fmla="*/ 1047 w 895"/>
                <a:gd name="T77" fmla="*/ 1627 h 1223"/>
                <a:gd name="T78" fmla="*/ 1130 w 895"/>
                <a:gd name="T79" fmla="*/ 1559 h 1223"/>
                <a:gd name="T80" fmla="*/ 1211 w 895"/>
                <a:gd name="T81" fmla="*/ 1459 h 1223"/>
                <a:gd name="T82" fmla="*/ 1274 w 895"/>
                <a:gd name="T83" fmla="*/ 1331 h 1223"/>
                <a:gd name="T84" fmla="*/ 1316 w 895"/>
                <a:gd name="T85" fmla="*/ 1174 h 1223"/>
                <a:gd name="T86" fmla="*/ 1326 w 895"/>
                <a:gd name="T87" fmla="*/ 996 h 1223"/>
                <a:gd name="T88" fmla="*/ 1326 w 895"/>
                <a:gd name="T89" fmla="*/ 977 h 1223"/>
                <a:gd name="T90" fmla="*/ 1305 w 895"/>
                <a:gd name="T91" fmla="*/ 800 h 1223"/>
                <a:gd name="T92" fmla="*/ 1253 w 895"/>
                <a:gd name="T93" fmla="*/ 641 h 1223"/>
                <a:gd name="T94" fmla="*/ 1172 w 895"/>
                <a:gd name="T95" fmla="*/ 533 h 1223"/>
                <a:gd name="T96" fmla="*/ 1057 w 895"/>
                <a:gd name="T97" fmla="*/ 473 h 1223"/>
                <a:gd name="T98" fmla="*/ 922 w 895"/>
                <a:gd name="T99" fmla="*/ 444 h 1223"/>
                <a:gd name="T100" fmla="*/ 799 w 895"/>
                <a:gd name="T101" fmla="*/ 473 h 1223"/>
                <a:gd name="T102" fmla="*/ 694 w 895"/>
                <a:gd name="T103" fmla="*/ 533 h 1223"/>
                <a:gd name="T104" fmla="*/ 611 w 895"/>
                <a:gd name="T105" fmla="*/ 641 h 1223"/>
                <a:gd name="T106" fmla="*/ 548 w 895"/>
                <a:gd name="T107" fmla="*/ 800 h 1223"/>
                <a:gd name="T108" fmla="*/ 527 w 895"/>
                <a:gd name="T109" fmla="*/ 977 h 12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95" h="1223">
                  <a:moveTo>
                    <a:pt x="452" y="0"/>
                  </a:moveTo>
                  <a:lnTo>
                    <a:pt x="572" y="12"/>
                  </a:lnTo>
                  <a:lnTo>
                    <a:pt x="671" y="41"/>
                  </a:lnTo>
                  <a:lnTo>
                    <a:pt x="755" y="81"/>
                  </a:lnTo>
                  <a:lnTo>
                    <a:pt x="815" y="150"/>
                  </a:lnTo>
                  <a:lnTo>
                    <a:pt x="860" y="231"/>
                  </a:lnTo>
                  <a:lnTo>
                    <a:pt x="885" y="335"/>
                  </a:lnTo>
                  <a:lnTo>
                    <a:pt x="895" y="462"/>
                  </a:lnTo>
                  <a:lnTo>
                    <a:pt x="880" y="647"/>
                  </a:lnTo>
                  <a:lnTo>
                    <a:pt x="850" y="820"/>
                  </a:lnTo>
                  <a:lnTo>
                    <a:pt x="790" y="970"/>
                  </a:lnTo>
                  <a:lnTo>
                    <a:pt x="741" y="1062"/>
                  </a:lnTo>
                  <a:lnTo>
                    <a:pt x="681" y="1131"/>
                  </a:lnTo>
                  <a:lnTo>
                    <a:pt x="611" y="1183"/>
                  </a:lnTo>
                  <a:lnTo>
                    <a:pt x="537" y="1218"/>
                  </a:lnTo>
                  <a:lnTo>
                    <a:pt x="452" y="1223"/>
                  </a:lnTo>
                  <a:lnTo>
                    <a:pt x="348" y="1212"/>
                  </a:lnTo>
                  <a:lnTo>
                    <a:pt x="253" y="1160"/>
                  </a:lnTo>
                  <a:lnTo>
                    <a:pt x="174" y="1079"/>
                  </a:lnTo>
                  <a:lnTo>
                    <a:pt x="104" y="970"/>
                  </a:lnTo>
                  <a:lnTo>
                    <a:pt x="45" y="820"/>
                  </a:lnTo>
                  <a:lnTo>
                    <a:pt x="10" y="647"/>
                  </a:lnTo>
                  <a:lnTo>
                    <a:pt x="0" y="462"/>
                  </a:lnTo>
                  <a:lnTo>
                    <a:pt x="10" y="341"/>
                  </a:lnTo>
                  <a:lnTo>
                    <a:pt x="35" y="231"/>
                  </a:lnTo>
                  <a:lnTo>
                    <a:pt x="79" y="150"/>
                  </a:lnTo>
                  <a:lnTo>
                    <a:pt x="144" y="87"/>
                  </a:lnTo>
                  <a:lnTo>
                    <a:pt x="229" y="41"/>
                  </a:lnTo>
                  <a:lnTo>
                    <a:pt x="333" y="12"/>
                  </a:lnTo>
                  <a:lnTo>
                    <a:pt x="452" y="0"/>
                  </a:lnTo>
                  <a:close/>
                  <a:moveTo>
                    <a:pt x="253" y="572"/>
                  </a:moveTo>
                  <a:lnTo>
                    <a:pt x="253" y="583"/>
                  </a:lnTo>
                  <a:lnTo>
                    <a:pt x="258" y="681"/>
                  </a:lnTo>
                  <a:lnTo>
                    <a:pt x="278" y="773"/>
                  </a:lnTo>
                  <a:lnTo>
                    <a:pt x="313" y="854"/>
                  </a:lnTo>
                  <a:lnTo>
                    <a:pt x="358" y="912"/>
                  </a:lnTo>
                  <a:lnTo>
                    <a:pt x="403" y="952"/>
                  </a:lnTo>
                  <a:lnTo>
                    <a:pt x="452" y="964"/>
                  </a:lnTo>
                  <a:lnTo>
                    <a:pt x="502" y="952"/>
                  </a:lnTo>
                  <a:lnTo>
                    <a:pt x="542" y="912"/>
                  </a:lnTo>
                  <a:lnTo>
                    <a:pt x="581" y="854"/>
                  </a:lnTo>
                  <a:lnTo>
                    <a:pt x="611" y="779"/>
                  </a:lnTo>
                  <a:lnTo>
                    <a:pt x="631" y="687"/>
                  </a:lnTo>
                  <a:lnTo>
                    <a:pt x="636" y="583"/>
                  </a:lnTo>
                  <a:lnTo>
                    <a:pt x="636" y="572"/>
                  </a:lnTo>
                  <a:lnTo>
                    <a:pt x="626" y="468"/>
                  </a:lnTo>
                  <a:lnTo>
                    <a:pt x="601" y="375"/>
                  </a:lnTo>
                  <a:lnTo>
                    <a:pt x="562" y="312"/>
                  </a:lnTo>
                  <a:lnTo>
                    <a:pt x="507" y="277"/>
                  </a:lnTo>
                  <a:lnTo>
                    <a:pt x="442" y="260"/>
                  </a:lnTo>
                  <a:lnTo>
                    <a:pt x="383" y="277"/>
                  </a:lnTo>
                  <a:lnTo>
                    <a:pt x="333" y="312"/>
                  </a:lnTo>
                  <a:lnTo>
                    <a:pt x="293" y="375"/>
                  </a:lnTo>
                  <a:lnTo>
                    <a:pt x="263" y="468"/>
                  </a:lnTo>
                  <a:lnTo>
                    <a:pt x="253" y="572"/>
                  </a:lnTo>
                  <a:close/>
                </a:path>
              </a:pathLst>
            </a:cu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3399"/>
                  </a:solidFill>
                  <a:round/>
                </a14:hiddenLine>
              </a:ext>
            </a:extLst>
          </p:spPr>
          <p:txBody>
            <a:bodyPr/>
            <a:p>
              <a:endParaRPr lang="ru-RU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1881" y="904"/>
              <a:ext cx="696" cy="1213"/>
            </a:xfrm>
            <a:custGeom>
              <a:avLst/>
              <a:gdLst>
                <a:gd name="T0" fmla="*/ 689 w 3316"/>
                <a:gd name="T1" fmla="*/ 409 h 5958"/>
                <a:gd name="T2" fmla="*/ 689 w 3316"/>
                <a:gd name="T3" fmla="*/ 439 h 5958"/>
                <a:gd name="T4" fmla="*/ 594 w 3316"/>
                <a:gd name="T5" fmla="*/ 410 h 5958"/>
                <a:gd name="T6" fmla="*/ 168 w 3316"/>
                <a:gd name="T7" fmla="*/ 457 h 5958"/>
                <a:gd name="T8" fmla="*/ 185 w 3316"/>
                <a:gd name="T9" fmla="*/ 419 h 5958"/>
                <a:gd name="T10" fmla="*/ 150 w 3316"/>
                <a:gd name="T11" fmla="*/ 444 h 5958"/>
                <a:gd name="T12" fmla="*/ 157 w 3316"/>
                <a:gd name="T13" fmla="*/ 346 h 5958"/>
                <a:gd name="T14" fmla="*/ 197 w 3316"/>
                <a:gd name="T15" fmla="*/ 208 h 5958"/>
                <a:gd name="T16" fmla="*/ 536 w 3316"/>
                <a:gd name="T17" fmla="*/ 344 h 5958"/>
                <a:gd name="T18" fmla="*/ 667 w 3316"/>
                <a:gd name="T19" fmla="*/ 415 h 5958"/>
                <a:gd name="T20" fmla="*/ 246 w 3316"/>
                <a:gd name="T21" fmla="*/ 1121 h 5958"/>
                <a:gd name="T22" fmla="*/ 514 w 3316"/>
                <a:gd name="T23" fmla="*/ 275 h 5958"/>
                <a:gd name="T24" fmla="*/ 522 w 3316"/>
                <a:gd name="T25" fmla="*/ 305 h 5958"/>
                <a:gd name="T26" fmla="*/ 496 w 3316"/>
                <a:gd name="T27" fmla="*/ 297 h 5958"/>
                <a:gd name="T28" fmla="*/ 147 w 3316"/>
                <a:gd name="T29" fmla="*/ 1022 h 5958"/>
                <a:gd name="T30" fmla="*/ 27 w 3316"/>
                <a:gd name="T31" fmla="*/ 442 h 5958"/>
                <a:gd name="T32" fmla="*/ 17 w 3316"/>
                <a:gd name="T33" fmla="*/ 411 h 5958"/>
                <a:gd name="T34" fmla="*/ 44 w 3316"/>
                <a:gd name="T35" fmla="*/ 419 h 5958"/>
                <a:gd name="T36" fmla="*/ 120 w 3316"/>
                <a:gd name="T37" fmla="*/ 442 h 5958"/>
                <a:gd name="T38" fmla="*/ 470 w 3316"/>
                <a:gd name="T39" fmla="*/ 403 h 5958"/>
                <a:gd name="T40" fmla="*/ 678 w 3316"/>
                <a:gd name="T41" fmla="*/ 485 h 5958"/>
                <a:gd name="T42" fmla="*/ 242 w 3316"/>
                <a:gd name="T43" fmla="*/ 488 h 5958"/>
                <a:gd name="T44" fmla="*/ 427 w 3316"/>
                <a:gd name="T45" fmla="*/ 434 h 5958"/>
                <a:gd name="T46" fmla="*/ 499 w 3316"/>
                <a:gd name="T47" fmla="*/ 624 h 5958"/>
                <a:gd name="T48" fmla="*/ 555 w 3316"/>
                <a:gd name="T49" fmla="*/ 439 h 5958"/>
                <a:gd name="T50" fmla="*/ 237 w 3316"/>
                <a:gd name="T51" fmla="*/ 468 h 5958"/>
                <a:gd name="T52" fmla="*/ 31 w 3316"/>
                <a:gd name="T53" fmla="*/ 463 h 5958"/>
                <a:gd name="T54" fmla="*/ 147 w 3316"/>
                <a:gd name="T55" fmla="*/ 1047 h 5958"/>
                <a:gd name="T56" fmla="*/ 426 w 3316"/>
                <a:gd name="T57" fmla="*/ 1004 h 5958"/>
                <a:gd name="T58" fmla="*/ 174 w 3316"/>
                <a:gd name="T59" fmla="*/ 506 h 5958"/>
                <a:gd name="T60" fmla="*/ 220 w 3316"/>
                <a:gd name="T61" fmla="*/ 1011 h 5958"/>
                <a:gd name="T62" fmla="*/ 169 w 3316"/>
                <a:gd name="T63" fmla="*/ 820 h 5958"/>
                <a:gd name="T64" fmla="*/ 203 w 3316"/>
                <a:gd name="T65" fmla="*/ 956 h 5958"/>
                <a:gd name="T66" fmla="*/ 143 w 3316"/>
                <a:gd name="T67" fmla="*/ 832 h 5958"/>
                <a:gd name="T68" fmla="*/ 76 w 3316"/>
                <a:gd name="T69" fmla="*/ 530 h 5958"/>
                <a:gd name="T70" fmla="*/ 154 w 3316"/>
                <a:gd name="T71" fmla="*/ 645 h 5958"/>
                <a:gd name="T72" fmla="*/ 124 w 3316"/>
                <a:gd name="T73" fmla="*/ 653 h 5958"/>
                <a:gd name="T74" fmla="*/ 69 w 3316"/>
                <a:gd name="T75" fmla="*/ 534 h 5958"/>
                <a:gd name="T76" fmla="*/ 289 w 3316"/>
                <a:gd name="T77" fmla="*/ 858 h 5958"/>
                <a:gd name="T78" fmla="*/ 404 w 3316"/>
                <a:gd name="T79" fmla="*/ 728 h 5958"/>
                <a:gd name="T80" fmla="*/ 316 w 3316"/>
                <a:gd name="T81" fmla="*/ 943 h 5958"/>
                <a:gd name="T82" fmla="*/ 437 w 3316"/>
                <a:gd name="T83" fmla="*/ 571 h 5958"/>
                <a:gd name="T84" fmla="*/ 282 w 3316"/>
                <a:gd name="T85" fmla="*/ 732 h 5958"/>
                <a:gd name="T86" fmla="*/ 174 w 3316"/>
                <a:gd name="T87" fmla="*/ 419 h 5958"/>
                <a:gd name="T88" fmla="*/ 167 w 3316"/>
                <a:gd name="T89" fmla="*/ 444 h 5958"/>
                <a:gd name="T90" fmla="*/ 160 w 3316"/>
                <a:gd name="T91" fmla="*/ 419 h 5958"/>
                <a:gd name="T92" fmla="*/ 200 w 3316"/>
                <a:gd name="T93" fmla="*/ 288 h 5958"/>
                <a:gd name="T94" fmla="*/ 181 w 3316"/>
                <a:gd name="T95" fmla="*/ 310 h 5958"/>
                <a:gd name="T96" fmla="*/ 174 w 3316"/>
                <a:gd name="T97" fmla="*/ 280 h 5958"/>
                <a:gd name="T98" fmla="*/ 366 w 3316"/>
                <a:gd name="T99" fmla="*/ 66 h 5958"/>
                <a:gd name="T100" fmla="*/ 320 w 3316"/>
                <a:gd name="T101" fmla="*/ 66 h 5958"/>
                <a:gd name="T102" fmla="*/ 354 w 3316"/>
                <a:gd name="T103" fmla="*/ 5 h 5958"/>
                <a:gd name="T104" fmla="*/ 347 w 3316"/>
                <a:gd name="T105" fmla="*/ 35 h 5958"/>
                <a:gd name="T106" fmla="*/ 328 w 3316"/>
                <a:gd name="T107" fmla="*/ 13 h 5958"/>
                <a:gd name="T108" fmla="*/ 475 w 3316"/>
                <a:gd name="T109" fmla="*/ 167 h 5958"/>
                <a:gd name="T110" fmla="*/ 303 w 3316"/>
                <a:gd name="T111" fmla="*/ 101 h 5958"/>
                <a:gd name="T112" fmla="*/ 503 w 3316"/>
                <a:gd name="T113" fmla="*/ 179 h 5958"/>
                <a:gd name="T114" fmla="*/ 273 w 3316"/>
                <a:gd name="T115" fmla="*/ 241 h 5958"/>
                <a:gd name="T116" fmla="*/ 357 w 3316"/>
                <a:gd name="T117" fmla="*/ 317 h 5958"/>
                <a:gd name="T118" fmla="*/ 404 w 3316"/>
                <a:gd name="T119" fmla="*/ 241 h 59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16" h="5958">
                  <a:moveTo>
                    <a:pt x="1312" y="5555"/>
                  </a:moveTo>
                  <a:lnTo>
                    <a:pt x="1998" y="5555"/>
                  </a:lnTo>
                  <a:lnTo>
                    <a:pt x="1998" y="5958"/>
                  </a:lnTo>
                  <a:lnTo>
                    <a:pt x="1312" y="5958"/>
                  </a:lnTo>
                  <a:lnTo>
                    <a:pt x="1312" y="5555"/>
                  </a:lnTo>
                  <a:close/>
                  <a:moveTo>
                    <a:pt x="3241" y="1996"/>
                  </a:moveTo>
                  <a:lnTo>
                    <a:pt x="3261" y="1996"/>
                  </a:lnTo>
                  <a:lnTo>
                    <a:pt x="3281" y="2007"/>
                  </a:lnTo>
                  <a:lnTo>
                    <a:pt x="3296" y="2019"/>
                  </a:lnTo>
                  <a:lnTo>
                    <a:pt x="3306" y="2036"/>
                  </a:lnTo>
                  <a:lnTo>
                    <a:pt x="3316" y="2059"/>
                  </a:lnTo>
                  <a:lnTo>
                    <a:pt x="3316" y="2082"/>
                  </a:lnTo>
                  <a:lnTo>
                    <a:pt x="3316" y="2105"/>
                  </a:lnTo>
                  <a:lnTo>
                    <a:pt x="3306" y="2128"/>
                  </a:lnTo>
                  <a:lnTo>
                    <a:pt x="3296" y="2146"/>
                  </a:lnTo>
                  <a:lnTo>
                    <a:pt x="3281" y="2157"/>
                  </a:lnTo>
                  <a:lnTo>
                    <a:pt x="3261" y="2163"/>
                  </a:lnTo>
                  <a:lnTo>
                    <a:pt x="3241" y="2169"/>
                  </a:lnTo>
                  <a:lnTo>
                    <a:pt x="3236" y="2169"/>
                  </a:lnTo>
                  <a:lnTo>
                    <a:pt x="3246" y="2180"/>
                  </a:lnTo>
                  <a:lnTo>
                    <a:pt x="3256" y="2192"/>
                  </a:lnTo>
                  <a:lnTo>
                    <a:pt x="3042" y="2094"/>
                  </a:lnTo>
                  <a:lnTo>
                    <a:pt x="2828" y="2013"/>
                  </a:lnTo>
                  <a:lnTo>
                    <a:pt x="2605" y="1955"/>
                  </a:lnTo>
                  <a:lnTo>
                    <a:pt x="2371" y="1926"/>
                  </a:lnTo>
                  <a:lnTo>
                    <a:pt x="2133" y="1915"/>
                  </a:lnTo>
                  <a:lnTo>
                    <a:pt x="1884" y="1926"/>
                  </a:lnTo>
                  <a:lnTo>
                    <a:pt x="1626" y="1967"/>
                  </a:lnTo>
                  <a:lnTo>
                    <a:pt x="1362" y="2030"/>
                  </a:lnTo>
                  <a:lnTo>
                    <a:pt x="1084" y="2122"/>
                  </a:lnTo>
                  <a:lnTo>
                    <a:pt x="800" y="2244"/>
                  </a:lnTo>
                  <a:lnTo>
                    <a:pt x="790" y="2238"/>
                  </a:lnTo>
                  <a:lnTo>
                    <a:pt x="781" y="2226"/>
                  </a:lnTo>
                  <a:lnTo>
                    <a:pt x="786" y="2226"/>
                  </a:lnTo>
                  <a:lnTo>
                    <a:pt x="795" y="2226"/>
                  </a:lnTo>
                  <a:lnTo>
                    <a:pt x="845" y="2215"/>
                  </a:lnTo>
                  <a:lnTo>
                    <a:pt x="880" y="2174"/>
                  </a:lnTo>
                  <a:lnTo>
                    <a:pt x="895" y="2117"/>
                  </a:lnTo>
                  <a:lnTo>
                    <a:pt x="880" y="2059"/>
                  </a:lnTo>
                  <a:lnTo>
                    <a:pt x="845" y="2019"/>
                  </a:lnTo>
                  <a:lnTo>
                    <a:pt x="795" y="2001"/>
                  </a:lnTo>
                  <a:lnTo>
                    <a:pt x="746" y="2019"/>
                  </a:lnTo>
                  <a:lnTo>
                    <a:pt x="711" y="2059"/>
                  </a:lnTo>
                  <a:lnTo>
                    <a:pt x="696" y="2117"/>
                  </a:lnTo>
                  <a:lnTo>
                    <a:pt x="696" y="2140"/>
                  </a:lnTo>
                  <a:lnTo>
                    <a:pt x="706" y="2163"/>
                  </a:lnTo>
                  <a:lnTo>
                    <a:pt x="716" y="2180"/>
                  </a:lnTo>
                  <a:lnTo>
                    <a:pt x="587" y="2111"/>
                  </a:lnTo>
                  <a:lnTo>
                    <a:pt x="462" y="2065"/>
                  </a:lnTo>
                  <a:lnTo>
                    <a:pt x="343" y="2042"/>
                  </a:lnTo>
                  <a:lnTo>
                    <a:pt x="219" y="2047"/>
                  </a:lnTo>
                  <a:lnTo>
                    <a:pt x="343" y="1926"/>
                  </a:lnTo>
                  <a:lnTo>
                    <a:pt x="467" y="1828"/>
                  </a:lnTo>
                  <a:lnTo>
                    <a:pt x="602" y="1753"/>
                  </a:lnTo>
                  <a:lnTo>
                    <a:pt x="746" y="1701"/>
                  </a:lnTo>
                  <a:lnTo>
                    <a:pt x="890" y="1661"/>
                  </a:lnTo>
                  <a:lnTo>
                    <a:pt x="1044" y="1638"/>
                  </a:lnTo>
                  <a:lnTo>
                    <a:pt x="790" y="1638"/>
                  </a:lnTo>
                  <a:lnTo>
                    <a:pt x="790" y="1557"/>
                  </a:lnTo>
                  <a:lnTo>
                    <a:pt x="1233" y="1557"/>
                  </a:lnTo>
                  <a:lnTo>
                    <a:pt x="1233" y="1182"/>
                  </a:lnTo>
                  <a:lnTo>
                    <a:pt x="1178" y="1182"/>
                  </a:lnTo>
                  <a:lnTo>
                    <a:pt x="940" y="1021"/>
                  </a:lnTo>
                  <a:lnTo>
                    <a:pt x="2341" y="1021"/>
                  </a:lnTo>
                  <a:lnTo>
                    <a:pt x="2083" y="1182"/>
                  </a:lnTo>
                  <a:lnTo>
                    <a:pt x="2073" y="1182"/>
                  </a:lnTo>
                  <a:lnTo>
                    <a:pt x="2073" y="1557"/>
                  </a:lnTo>
                  <a:lnTo>
                    <a:pt x="2520" y="1557"/>
                  </a:lnTo>
                  <a:lnTo>
                    <a:pt x="2520" y="1638"/>
                  </a:lnTo>
                  <a:lnTo>
                    <a:pt x="2386" y="1638"/>
                  </a:lnTo>
                  <a:lnTo>
                    <a:pt x="2555" y="1690"/>
                  </a:lnTo>
                  <a:lnTo>
                    <a:pt x="2719" y="1765"/>
                  </a:lnTo>
                  <a:lnTo>
                    <a:pt x="2873" y="1857"/>
                  </a:lnTo>
                  <a:lnTo>
                    <a:pt x="3022" y="1973"/>
                  </a:lnTo>
                  <a:lnTo>
                    <a:pt x="3171" y="2105"/>
                  </a:lnTo>
                  <a:lnTo>
                    <a:pt x="3166" y="2094"/>
                  </a:lnTo>
                  <a:lnTo>
                    <a:pt x="3166" y="2082"/>
                  </a:lnTo>
                  <a:lnTo>
                    <a:pt x="3171" y="2059"/>
                  </a:lnTo>
                  <a:lnTo>
                    <a:pt x="3176" y="2036"/>
                  </a:lnTo>
                  <a:lnTo>
                    <a:pt x="3191" y="2019"/>
                  </a:lnTo>
                  <a:lnTo>
                    <a:pt x="3206" y="2007"/>
                  </a:lnTo>
                  <a:lnTo>
                    <a:pt x="3221" y="1996"/>
                  </a:lnTo>
                  <a:lnTo>
                    <a:pt x="3241" y="1996"/>
                  </a:lnTo>
                  <a:close/>
                  <a:moveTo>
                    <a:pt x="945" y="5347"/>
                  </a:moveTo>
                  <a:lnTo>
                    <a:pt x="2361" y="5347"/>
                  </a:lnTo>
                  <a:lnTo>
                    <a:pt x="2133" y="5508"/>
                  </a:lnTo>
                  <a:lnTo>
                    <a:pt x="1173" y="5508"/>
                  </a:lnTo>
                  <a:lnTo>
                    <a:pt x="945" y="5347"/>
                  </a:lnTo>
                  <a:close/>
                  <a:moveTo>
                    <a:pt x="1074" y="5226"/>
                  </a:moveTo>
                  <a:lnTo>
                    <a:pt x="2237" y="5226"/>
                  </a:lnTo>
                  <a:lnTo>
                    <a:pt x="2237" y="5295"/>
                  </a:lnTo>
                  <a:lnTo>
                    <a:pt x="1074" y="5295"/>
                  </a:lnTo>
                  <a:lnTo>
                    <a:pt x="1074" y="5226"/>
                  </a:lnTo>
                  <a:close/>
                  <a:moveTo>
                    <a:pt x="2431" y="1350"/>
                  </a:moveTo>
                  <a:lnTo>
                    <a:pt x="2451" y="1350"/>
                  </a:lnTo>
                  <a:lnTo>
                    <a:pt x="2471" y="1361"/>
                  </a:lnTo>
                  <a:lnTo>
                    <a:pt x="2485" y="1373"/>
                  </a:lnTo>
                  <a:lnTo>
                    <a:pt x="2495" y="1390"/>
                  </a:lnTo>
                  <a:lnTo>
                    <a:pt x="2505" y="1413"/>
                  </a:lnTo>
                  <a:lnTo>
                    <a:pt x="2505" y="1436"/>
                  </a:lnTo>
                  <a:lnTo>
                    <a:pt x="2505" y="1459"/>
                  </a:lnTo>
                  <a:lnTo>
                    <a:pt x="2495" y="1482"/>
                  </a:lnTo>
                  <a:lnTo>
                    <a:pt x="2485" y="1500"/>
                  </a:lnTo>
                  <a:lnTo>
                    <a:pt x="2471" y="1511"/>
                  </a:lnTo>
                  <a:lnTo>
                    <a:pt x="2451" y="1523"/>
                  </a:lnTo>
                  <a:lnTo>
                    <a:pt x="2431" y="1523"/>
                  </a:lnTo>
                  <a:lnTo>
                    <a:pt x="2411" y="1523"/>
                  </a:lnTo>
                  <a:lnTo>
                    <a:pt x="2396" y="1511"/>
                  </a:lnTo>
                  <a:lnTo>
                    <a:pt x="2381" y="1500"/>
                  </a:lnTo>
                  <a:lnTo>
                    <a:pt x="2366" y="1482"/>
                  </a:lnTo>
                  <a:lnTo>
                    <a:pt x="2361" y="1459"/>
                  </a:lnTo>
                  <a:lnTo>
                    <a:pt x="2356" y="1436"/>
                  </a:lnTo>
                  <a:lnTo>
                    <a:pt x="2361" y="1413"/>
                  </a:lnTo>
                  <a:lnTo>
                    <a:pt x="2366" y="1390"/>
                  </a:lnTo>
                  <a:lnTo>
                    <a:pt x="2381" y="1373"/>
                  </a:lnTo>
                  <a:lnTo>
                    <a:pt x="2396" y="1361"/>
                  </a:lnTo>
                  <a:lnTo>
                    <a:pt x="2411" y="1350"/>
                  </a:lnTo>
                  <a:lnTo>
                    <a:pt x="2431" y="1350"/>
                  </a:lnTo>
                  <a:close/>
                  <a:moveTo>
                    <a:pt x="701" y="5018"/>
                  </a:moveTo>
                  <a:lnTo>
                    <a:pt x="726" y="5018"/>
                  </a:lnTo>
                  <a:lnTo>
                    <a:pt x="80" y="2307"/>
                  </a:lnTo>
                  <a:lnTo>
                    <a:pt x="40" y="2330"/>
                  </a:lnTo>
                  <a:lnTo>
                    <a:pt x="0" y="2365"/>
                  </a:lnTo>
                  <a:lnTo>
                    <a:pt x="0" y="2301"/>
                  </a:lnTo>
                  <a:lnTo>
                    <a:pt x="0" y="2238"/>
                  </a:lnTo>
                  <a:lnTo>
                    <a:pt x="65" y="2197"/>
                  </a:lnTo>
                  <a:lnTo>
                    <a:pt x="129" y="2169"/>
                  </a:lnTo>
                  <a:lnTo>
                    <a:pt x="109" y="2163"/>
                  </a:lnTo>
                  <a:lnTo>
                    <a:pt x="90" y="2151"/>
                  </a:lnTo>
                  <a:lnTo>
                    <a:pt x="75" y="2128"/>
                  </a:lnTo>
                  <a:lnTo>
                    <a:pt x="65" y="2105"/>
                  </a:lnTo>
                  <a:lnTo>
                    <a:pt x="60" y="2082"/>
                  </a:lnTo>
                  <a:lnTo>
                    <a:pt x="60" y="2059"/>
                  </a:lnTo>
                  <a:lnTo>
                    <a:pt x="70" y="2036"/>
                  </a:lnTo>
                  <a:lnTo>
                    <a:pt x="80" y="2019"/>
                  </a:lnTo>
                  <a:lnTo>
                    <a:pt x="95" y="2007"/>
                  </a:lnTo>
                  <a:lnTo>
                    <a:pt x="114" y="1996"/>
                  </a:lnTo>
                  <a:lnTo>
                    <a:pt x="134" y="1996"/>
                  </a:lnTo>
                  <a:lnTo>
                    <a:pt x="154" y="1996"/>
                  </a:lnTo>
                  <a:lnTo>
                    <a:pt x="174" y="2007"/>
                  </a:lnTo>
                  <a:lnTo>
                    <a:pt x="189" y="2019"/>
                  </a:lnTo>
                  <a:lnTo>
                    <a:pt x="199" y="2036"/>
                  </a:lnTo>
                  <a:lnTo>
                    <a:pt x="209" y="2059"/>
                  </a:lnTo>
                  <a:lnTo>
                    <a:pt x="209" y="2082"/>
                  </a:lnTo>
                  <a:lnTo>
                    <a:pt x="209" y="2105"/>
                  </a:lnTo>
                  <a:lnTo>
                    <a:pt x="199" y="2128"/>
                  </a:lnTo>
                  <a:lnTo>
                    <a:pt x="184" y="2146"/>
                  </a:lnTo>
                  <a:lnTo>
                    <a:pt x="278" y="2122"/>
                  </a:lnTo>
                  <a:lnTo>
                    <a:pt x="373" y="2117"/>
                  </a:lnTo>
                  <a:lnTo>
                    <a:pt x="472" y="2134"/>
                  </a:lnTo>
                  <a:lnTo>
                    <a:pt x="572" y="2169"/>
                  </a:lnTo>
                  <a:lnTo>
                    <a:pt x="681" y="2232"/>
                  </a:lnTo>
                  <a:lnTo>
                    <a:pt x="790" y="2324"/>
                  </a:lnTo>
                  <a:lnTo>
                    <a:pt x="1024" y="2215"/>
                  </a:lnTo>
                  <a:lnTo>
                    <a:pt x="1258" y="2122"/>
                  </a:lnTo>
                  <a:lnTo>
                    <a:pt x="1496" y="2053"/>
                  </a:lnTo>
                  <a:lnTo>
                    <a:pt x="1740" y="2001"/>
                  </a:lnTo>
                  <a:lnTo>
                    <a:pt x="1988" y="1978"/>
                  </a:lnTo>
                  <a:lnTo>
                    <a:pt x="2237" y="1978"/>
                  </a:lnTo>
                  <a:lnTo>
                    <a:pt x="2490" y="2007"/>
                  </a:lnTo>
                  <a:lnTo>
                    <a:pt x="2754" y="2065"/>
                  </a:lnTo>
                  <a:lnTo>
                    <a:pt x="3017" y="2151"/>
                  </a:lnTo>
                  <a:lnTo>
                    <a:pt x="3291" y="2278"/>
                  </a:lnTo>
                  <a:lnTo>
                    <a:pt x="3286" y="2342"/>
                  </a:lnTo>
                  <a:lnTo>
                    <a:pt x="3276" y="2405"/>
                  </a:lnTo>
                  <a:lnTo>
                    <a:pt x="3256" y="2394"/>
                  </a:lnTo>
                  <a:lnTo>
                    <a:pt x="3231" y="2382"/>
                  </a:lnTo>
                  <a:lnTo>
                    <a:pt x="2515" y="4978"/>
                  </a:lnTo>
                  <a:lnTo>
                    <a:pt x="1949" y="4978"/>
                  </a:lnTo>
                  <a:lnTo>
                    <a:pt x="1342" y="4978"/>
                  </a:lnTo>
                  <a:lnTo>
                    <a:pt x="974" y="2451"/>
                  </a:lnTo>
                  <a:lnTo>
                    <a:pt x="1004" y="2451"/>
                  </a:lnTo>
                  <a:lnTo>
                    <a:pt x="1039" y="2451"/>
                  </a:lnTo>
                  <a:lnTo>
                    <a:pt x="1079" y="2440"/>
                  </a:lnTo>
                  <a:lnTo>
                    <a:pt x="1153" y="2399"/>
                  </a:lnTo>
                  <a:lnTo>
                    <a:pt x="1248" y="2353"/>
                  </a:lnTo>
                  <a:lnTo>
                    <a:pt x="1352" y="2313"/>
                  </a:lnTo>
                  <a:lnTo>
                    <a:pt x="1466" y="2267"/>
                  </a:lnTo>
                  <a:lnTo>
                    <a:pt x="1586" y="2226"/>
                  </a:lnTo>
                  <a:lnTo>
                    <a:pt x="1705" y="2192"/>
                  </a:lnTo>
                  <a:lnTo>
                    <a:pt x="1819" y="2163"/>
                  </a:lnTo>
                  <a:lnTo>
                    <a:pt x="1934" y="2146"/>
                  </a:lnTo>
                  <a:lnTo>
                    <a:pt x="2033" y="2134"/>
                  </a:lnTo>
                  <a:lnTo>
                    <a:pt x="2123" y="2134"/>
                  </a:lnTo>
                  <a:lnTo>
                    <a:pt x="2192" y="2151"/>
                  </a:lnTo>
                  <a:lnTo>
                    <a:pt x="2237" y="2180"/>
                  </a:lnTo>
                  <a:lnTo>
                    <a:pt x="2138" y="3293"/>
                  </a:lnTo>
                  <a:lnTo>
                    <a:pt x="2192" y="3242"/>
                  </a:lnTo>
                  <a:lnTo>
                    <a:pt x="2297" y="2174"/>
                  </a:lnTo>
                  <a:lnTo>
                    <a:pt x="2471" y="2215"/>
                  </a:lnTo>
                  <a:lnTo>
                    <a:pt x="2376" y="3063"/>
                  </a:lnTo>
                  <a:lnTo>
                    <a:pt x="2674" y="2769"/>
                  </a:lnTo>
                  <a:lnTo>
                    <a:pt x="2704" y="2815"/>
                  </a:lnTo>
                  <a:lnTo>
                    <a:pt x="2366" y="3143"/>
                  </a:lnTo>
                  <a:lnTo>
                    <a:pt x="2177" y="4857"/>
                  </a:lnTo>
                  <a:lnTo>
                    <a:pt x="2416" y="4857"/>
                  </a:lnTo>
                  <a:lnTo>
                    <a:pt x="3112" y="2324"/>
                  </a:lnTo>
                  <a:lnTo>
                    <a:pt x="2873" y="2226"/>
                  </a:lnTo>
                  <a:lnTo>
                    <a:pt x="2645" y="2157"/>
                  </a:lnTo>
                  <a:lnTo>
                    <a:pt x="2431" y="2111"/>
                  </a:lnTo>
                  <a:lnTo>
                    <a:pt x="2222" y="2094"/>
                  </a:lnTo>
                  <a:lnTo>
                    <a:pt x="2023" y="2088"/>
                  </a:lnTo>
                  <a:lnTo>
                    <a:pt x="1834" y="2105"/>
                  </a:lnTo>
                  <a:lnTo>
                    <a:pt x="1650" y="2140"/>
                  </a:lnTo>
                  <a:lnTo>
                    <a:pt x="1471" y="2180"/>
                  </a:lnTo>
                  <a:lnTo>
                    <a:pt x="1297" y="2238"/>
                  </a:lnTo>
                  <a:lnTo>
                    <a:pt x="1128" y="2301"/>
                  </a:lnTo>
                  <a:lnTo>
                    <a:pt x="959" y="2371"/>
                  </a:lnTo>
                  <a:lnTo>
                    <a:pt x="795" y="2446"/>
                  </a:lnTo>
                  <a:lnTo>
                    <a:pt x="651" y="2342"/>
                  </a:lnTo>
                  <a:lnTo>
                    <a:pt x="517" y="2272"/>
                  </a:lnTo>
                  <a:lnTo>
                    <a:pt x="388" y="2238"/>
                  </a:lnTo>
                  <a:lnTo>
                    <a:pt x="264" y="2238"/>
                  </a:lnTo>
                  <a:lnTo>
                    <a:pt x="144" y="2272"/>
                  </a:lnTo>
                  <a:lnTo>
                    <a:pt x="149" y="2272"/>
                  </a:lnTo>
                  <a:lnTo>
                    <a:pt x="815" y="5018"/>
                  </a:lnTo>
                  <a:lnTo>
                    <a:pt x="2490" y="5018"/>
                  </a:lnTo>
                  <a:lnTo>
                    <a:pt x="2471" y="5007"/>
                  </a:lnTo>
                  <a:lnTo>
                    <a:pt x="2510" y="5007"/>
                  </a:lnTo>
                  <a:lnTo>
                    <a:pt x="2505" y="5018"/>
                  </a:lnTo>
                  <a:lnTo>
                    <a:pt x="2580" y="5018"/>
                  </a:lnTo>
                  <a:lnTo>
                    <a:pt x="2580" y="5145"/>
                  </a:lnTo>
                  <a:lnTo>
                    <a:pt x="701" y="5145"/>
                  </a:lnTo>
                  <a:lnTo>
                    <a:pt x="701" y="5018"/>
                  </a:lnTo>
                  <a:close/>
                  <a:moveTo>
                    <a:pt x="1322" y="3074"/>
                  </a:moveTo>
                  <a:lnTo>
                    <a:pt x="2108" y="2313"/>
                  </a:lnTo>
                  <a:lnTo>
                    <a:pt x="2128" y="2347"/>
                  </a:lnTo>
                  <a:lnTo>
                    <a:pt x="1367" y="3103"/>
                  </a:lnTo>
                  <a:lnTo>
                    <a:pt x="1322" y="3074"/>
                  </a:lnTo>
                  <a:close/>
                  <a:moveTo>
                    <a:pt x="2187" y="3322"/>
                  </a:moveTo>
                  <a:lnTo>
                    <a:pt x="2028" y="4932"/>
                  </a:lnTo>
                  <a:lnTo>
                    <a:pt x="1988" y="4932"/>
                  </a:lnTo>
                  <a:lnTo>
                    <a:pt x="2133" y="3374"/>
                  </a:lnTo>
                  <a:lnTo>
                    <a:pt x="2187" y="3322"/>
                  </a:lnTo>
                  <a:close/>
                  <a:moveTo>
                    <a:pt x="830" y="2486"/>
                  </a:moveTo>
                  <a:lnTo>
                    <a:pt x="786" y="2480"/>
                  </a:lnTo>
                  <a:lnTo>
                    <a:pt x="1143" y="4966"/>
                  </a:lnTo>
                  <a:lnTo>
                    <a:pt x="1198" y="4966"/>
                  </a:lnTo>
                  <a:lnTo>
                    <a:pt x="830" y="2486"/>
                  </a:lnTo>
                  <a:close/>
                  <a:moveTo>
                    <a:pt x="681" y="2486"/>
                  </a:moveTo>
                  <a:lnTo>
                    <a:pt x="587" y="2417"/>
                  </a:lnTo>
                  <a:lnTo>
                    <a:pt x="492" y="2365"/>
                  </a:lnTo>
                  <a:lnTo>
                    <a:pt x="408" y="2347"/>
                  </a:lnTo>
                  <a:lnTo>
                    <a:pt x="323" y="2347"/>
                  </a:lnTo>
                  <a:lnTo>
                    <a:pt x="239" y="2382"/>
                  </a:lnTo>
                  <a:lnTo>
                    <a:pt x="845" y="4955"/>
                  </a:lnTo>
                  <a:lnTo>
                    <a:pt x="1049" y="4966"/>
                  </a:lnTo>
                  <a:lnTo>
                    <a:pt x="681" y="2486"/>
                  </a:lnTo>
                  <a:close/>
                  <a:moveTo>
                    <a:pt x="602" y="3657"/>
                  </a:moveTo>
                  <a:lnTo>
                    <a:pt x="621" y="3663"/>
                  </a:lnTo>
                  <a:lnTo>
                    <a:pt x="651" y="3697"/>
                  </a:lnTo>
                  <a:lnTo>
                    <a:pt x="681" y="3755"/>
                  </a:lnTo>
                  <a:lnTo>
                    <a:pt x="721" y="3830"/>
                  </a:lnTo>
                  <a:lnTo>
                    <a:pt x="766" y="3922"/>
                  </a:lnTo>
                  <a:lnTo>
                    <a:pt x="805" y="4026"/>
                  </a:lnTo>
                  <a:lnTo>
                    <a:pt x="850" y="4147"/>
                  </a:lnTo>
                  <a:lnTo>
                    <a:pt x="890" y="4263"/>
                  </a:lnTo>
                  <a:lnTo>
                    <a:pt x="925" y="4378"/>
                  </a:lnTo>
                  <a:lnTo>
                    <a:pt x="950" y="4476"/>
                  </a:lnTo>
                  <a:lnTo>
                    <a:pt x="969" y="4562"/>
                  </a:lnTo>
                  <a:lnTo>
                    <a:pt x="979" y="4626"/>
                  </a:lnTo>
                  <a:lnTo>
                    <a:pt x="979" y="4672"/>
                  </a:lnTo>
                  <a:lnTo>
                    <a:pt x="969" y="4695"/>
                  </a:lnTo>
                  <a:lnTo>
                    <a:pt x="950" y="4689"/>
                  </a:lnTo>
                  <a:lnTo>
                    <a:pt x="920" y="4655"/>
                  </a:lnTo>
                  <a:lnTo>
                    <a:pt x="885" y="4597"/>
                  </a:lnTo>
                  <a:lnTo>
                    <a:pt x="850" y="4522"/>
                  </a:lnTo>
                  <a:lnTo>
                    <a:pt x="805" y="4430"/>
                  </a:lnTo>
                  <a:lnTo>
                    <a:pt x="761" y="4326"/>
                  </a:lnTo>
                  <a:lnTo>
                    <a:pt x="721" y="4205"/>
                  </a:lnTo>
                  <a:lnTo>
                    <a:pt x="681" y="4089"/>
                  </a:lnTo>
                  <a:lnTo>
                    <a:pt x="646" y="3974"/>
                  </a:lnTo>
                  <a:lnTo>
                    <a:pt x="617" y="3876"/>
                  </a:lnTo>
                  <a:lnTo>
                    <a:pt x="602" y="3790"/>
                  </a:lnTo>
                  <a:lnTo>
                    <a:pt x="592" y="3726"/>
                  </a:lnTo>
                  <a:lnTo>
                    <a:pt x="592" y="3680"/>
                  </a:lnTo>
                  <a:lnTo>
                    <a:pt x="602" y="3657"/>
                  </a:lnTo>
                  <a:close/>
                  <a:moveTo>
                    <a:pt x="338" y="2601"/>
                  </a:moveTo>
                  <a:lnTo>
                    <a:pt x="363" y="2601"/>
                  </a:lnTo>
                  <a:lnTo>
                    <a:pt x="403" y="2624"/>
                  </a:lnTo>
                  <a:lnTo>
                    <a:pt x="448" y="2670"/>
                  </a:lnTo>
                  <a:lnTo>
                    <a:pt x="502" y="2740"/>
                  </a:lnTo>
                  <a:lnTo>
                    <a:pt x="562" y="2820"/>
                  </a:lnTo>
                  <a:lnTo>
                    <a:pt x="617" y="2918"/>
                  </a:lnTo>
                  <a:lnTo>
                    <a:pt x="666" y="3005"/>
                  </a:lnTo>
                  <a:lnTo>
                    <a:pt x="701" y="3092"/>
                  </a:lnTo>
                  <a:lnTo>
                    <a:pt x="736" y="3167"/>
                  </a:lnTo>
                  <a:lnTo>
                    <a:pt x="756" y="3230"/>
                  </a:lnTo>
                  <a:lnTo>
                    <a:pt x="766" y="3288"/>
                  </a:lnTo>
                  <a:lnTo>
                    <a:pt x="766" y="3322"/>
                  </a:lnTo>
                  <a:lnTo>
                    <a:pt x="756" y="3345"/>
                  </a:lnTo>
                  <a:lnTo>
                    <a:pt x="731" y="3345"/>
                  </a:lnTo>
                  <a:lnTo>
                    <a:pt x="691" y="3322"/>
                  </a:lnTo>
                  <a:lnTo>
                    <a:pt x="646" y="3276"/>
                  </a:lnTo>
                  <a:lnTo>
                    <a:pt x="592" y="3207"/>
                  </a:lnTo>
                  <a:lnTo>
                    <a:pt x="537" y="3126"/>
                  </a:lnTo>
                  <a:lnTo>
                    <a:pt x="477" y="3028"/>
                  </a:lnTo>
                  <a:lnTo>
                    <a:pt x="433" y="2942"/>
                  </a:lnTo>
                  <a:lnTo>
                    <a:pt x="393" y="2861"/>
                  </a:lnTo>
                  <a:lnTo>
                    <a:pt x="363" y="2780"/>
                  </a:lnTo>
                  <a:lnTo>
                    <a:pt x="338" y="2717"/>
                  </a:lnTo>
                  <a:lnTo>
                    <a:pt x="328" y="2665"/>
                  </a:lnTo>
                  <a:lnTo>
                    <a:pt x="328" y="2624"/>
                  </a:lnTo>
                  <a:lnTo>
                    <a:pt x="338" y="2601"/>
                  </a:lnTo>
                  <a:close/>
                  <a:moveTo>
                    <a:pt x="1581" y="3830"/>
                  </a:moveTo>
                  <a:lnTo>
                    <a:pt x="1909" y="3518"/>
                  </a:lnTo>
                  <a:lnTo>
                    <a:pt x="1879" y="3432"/>
                  </a:lnTo>
                  <a:lnTo>
                    <a:pt x="1849" y="3351"/>
                  </a:lnTo>
                  <a:lnTo>
                    <a:pt x="1362" y="3836"/>
                  </a:lnTo>
                  <a:lnTo>
                    <a:pt x="1362" y="4020"/>
                  </a:lnTo>
                  <a:lnTo>
                    <a:pt x="1377" y="4216"/>
                  </a:lnTo>
                  <a:lnTo>
                    <a:pt x="1407" y="4412"/>
                  </a:lnTo>
                  <a:lnTo>
                    <a:pt x="1457" y="4614"/>
                  </a:lnTo>
                  <a:lnTo>
                    <a:pt x="1849" y="4614"/>
                  </a:lnTo>
                  <a:lnTo>
                    <a:pt x="1909" y="4384"/>
                  </a:lnTo>
                  <a:lnTo>
                    <a:pt x="1944" y="4164"/>
                  </a:lnTo>
                  <a:lnTo>
                    <a:pt x="1959" y="3957"/>
                  </a:lnTo>
                  <a:lnTo>
                    <a:pt x="1954" y="3761"/>
                  </a:lnTo>
                  <a:lnTo>
                    <a:pt x="1924" y="3576"/>
                  </a:lnTo>
                  <a:lnTo>
                    <a:pt x="1626" y="3864"/>
                  </a:lnTo>
                  <a:lnTo>
                    <a:pt x="1581" y="3830"/>
                  </a:lnTo>
                  <a:close/>
                  <a:moveTo>
                    <a:pt x="1143" y="3017"/>
                  </a:moveTo>
                  <a:lnTo>
                    <a:pt x="1929" y="2261"/>
                  </a:lnTo>
                  <a:lnTo>
                    <a:pt x="1949" y="2290"/>
                  </a:lnTo>
                  <a:lnTo>
                    <a:pt x="1188" y="3051"/>
                  </a:lnTo>
                  <a:lnTo>
                    <a:pt x="1143" y="3017"/>
                  </a:lnTo>
                  <a:close/>
                  <a:moveTo>
                    <a:pt x="1506" y="4632"/>
                  </a:moveTo>
                  <a:lnTo>
                    <a:pt x="1809" y="4632"/>
                  </a:lnTo>
                  <a:lnTo>
                    <a:pt x="1809" y="4972"/>
                  </a:lnTo>
                  <a:lnTo>
                    <a:pt x="1506" y="4972"/>
                  </a:lnTo>
                  <a:lnTo>
                    <a:pt x="1506" y="4632"/>
                  </a:lnTo>
                  <a:close/>
                  <a:moveTo>
                    <a:pt x="1640" y="3022"/>
                  </a:moveTo>
                  <a:lnTo>
                    <a:pt x="1690" y="3080"/>
                  </a:lnTo>
                  <a:lnTo>
                    <a:pt x="1735" y="3143"/>
                  </a:lnTo>
                  <a:lnTo>
                    <a:pt x="2083" y="2803"/>
                  </a:lnTo>
                  <a:lnTo>
                    <a:pt x="2108" y="2838"/>
                  </a:lnTo>
                  <a:lnTo>
                    <a:pt x="1760" y="3184"/>
                  </a:lnTo>
                  <a:lnTo>
                    <a:pt x="1795" y="3247"/>
                  </a:lnTo>
                  <a:lnTo>
                    <a:pt x="1829" y="3311"/>
                  </a:lnTo>
                  <a:lnTo>
                    <a:pt x="1367" y="3755"/>
                  </a:lnTo>
                  <a:lnTo>
                    <a:pt x="1382" y="3645"/>
                  </a:lnTo>
                  <a:lnTo>
                    <a:pt x="1402" y="3536"/>
                  </a:lnTo>
                  <a:lnTo>
                    <a:pt x="1342" y="3593"/>
                  </a:lnTo>
                  <a:lnTo>
                    <a:pt x="1297" y="3565"/>
                  </a:lnTo>
                  <a:lnTo>
                    <a:pt x="1432" y="3438"/>
                  </a:lnTo>
                  <a:lnTo>
                    <a:pt x="1481" y="3293"/>
                  </a:lnTo>
                  <a:lnTo>
                    <a:pt x="1551" y="3155"/>
                  </a:lnTo>
                  <a:lnTo>
                    <a:pt x="1640" y="3022"/>
                  </a:lnTo>
                  <a:close/>
                  <a:moveTo>
                    <a:pt x="795" y="2047"/>
                  </a:moveTo>
                  <a:lnTo>
                    <a:pt x="810" y="2053"/>
                  </a:lnTo>
                  <a:lnTo>
                    <a:pt x="830" y="2059"/>
                  </a:lnTo>
                  <a:lnTo>
                    <a:pt x="840" y="2076"/>
                  </a:lnTo>
                  <a:lnTo>
                    <a:pt x="850" y="2094"/>
                  </a:lnTo>
                  <a:lnTo>
                    <a:pt x="850" y="2117"/>
                  </a:lnTo>
                  <a:lnTo>
                    <a:pt x="850" y="2134"/>
                  </a:lnTo>
                  <a:lnTo>
                    <a:pt x="840" y="2157"/>
                  </a:lnTo>
                  <a:lnTo>
                    <a:pt x="830" y="2169"/>
                  </a:lnTo>
                  <a:lnTo>
                    <a:pt x="810" y="2180"/>
                  </a:lnTo>
                  <a:lnTo>
                    <a:pt x="795" y="2180"/>
                  </a:lnTo>
                  <a:lnTo>
                    <a:pt x="776" y="2180"/>
                  </a:lnTo>
                  <a:lnTo>
                    <a:pt x="761" y="2169"/>
                  </a:lnTo>
                  <a:lnTo>
                    <a:pt x="746" y="2157"/>
                  </a:lnTo>
                  <a:lnTo>
                    <a:pt x="741" y="2134"/>
                  </a:lnTo>
                  <a:lnTo>
                    <a:pt x="736" y="2117"/>
                  </a:lnTo>
                  <a:lnTo>
                    <a:pt x="741" y="2094"/>
                  </a:lnTo>
                  <a:lnTo>
                    <a:pt x="746" y="2076"/>
                  </a:lnTo>
                  <a:lnTo>
                    <a:pt x="761" y="2059"/>
                  </a:lnTo>
                  <a:lnTo>
                    <a:pt x="776" y="2053"/>
                  </a:lnTo>
                  <a:lnTo>
                    <a:pt x="795" y="2047"/>
                  </a:lnTo>
                  <a:close/>
                  <a:moveTo>
                    <a:pt x="880" y="1350"/>
                  </a:moveTo>
                  <a:lnTo>
                    <a:pt x="900" y="1350"/>
                  </a:lnTo>
                  <a:lnTo>
                    <a:pt x="920" y="1361"/>
                  </a:lnTo>
                  <a:lnTo>
                    <a:pt x="935" y="1373"/>
                  </a:lnTo>
                  <a:lnTo>
                    <a:pt x="945" y="1390"/>
                  </a:lnTo>
                  <a:lnTo>
                    <a:pt x="955" y="1413"/>
                  </a:lnTo>
                  <a:lnTo>
                    <a:pt x="955" y="1436"/>
                  </a:lnTo>
                  <a:lnTo>
                    <a:pt x="955" y="1459"/>
                  </a:lnTo>
                  <a:lnTo>
                    <a:pt x="945" y="1482"/>
                  </a:lnTo>
                  <a:lnTo>
                    <a:pt x="935" y="1500"/>
                  </a:lnTo>
                  <a:lnTo>
                    <a:pt x="920" y="1511"/>
                  </a:lnTo>
                  <a:lnTo>
                    <a:pt x="900" y="1523"/>
                  </a:lnTo>
                  <a:lnTo>
                    <a:pt x="880" y="1523"/>
                  </a:lnTo>
                  <a:lnTo>
                    <a:pt x="860" y="1523"/>
                  </a:lnTo>
                  <a:lnTo>
                    <a:pt x="845" y="1511"/>
                  </a:lnTo>
                  <a:lnTo>
                    <a:pt x="830" y="1500"/>
                  </a:lnTo>
                  <a:lnTo>
                    <a:pt x="815" y="1482"/>
                  </a:lnTo>
                  <a:lnTo>
                    <a:pt x="810" y="1459"/>
                  </a:lnTo>
                  <a:lnTo>
                    <a:pt x="805" y="1436"/>
                  </a:lnTo>
                  <a:lnTo>
                    <a:pt x="810" y="1413"/>
                  </a:lnTo>
                  <a:lnTo>
                    <a:pt x="815" y="1390"/>
                  </a:lnTo>
                  <a:lnTo>
                    <a:pt x="830" y="1373"/>
                  </a:lnTo>
                  <a:lnTo>
                    <a:pt x="845" y="1361"/>
                  </a:lnTo>
                  <a:lnTo>
                    <a:pt x="860" y="1350"/>
                  </a:lnTo>
                  <a:lnTo>
                    <a:pt x="880" y="1350"/>
                  </a:lnTo>
                  <a:close/>
                  <a:moveTo>
                    <a:pt x="1636" y="196"/>
                  </a:moveTo>
                  <a:lnTo>
                    <a:pt x="1675" y="202"/>
                  </a:lnTo>
                  <a:lnTo>
                    <a:pt x="1710" y="230"/>
                  </a:lnTo>
                  <a:lnTo>
                    <a:pt x="1735" y="271"/>
                  </a:lnTo>
                  <a:lnTo>
                    <a:pt x="1745" y="323"/>
                  </a:lnTo>
                  <a:lnTo>
                    <a:pt x="1735" y="369"/>
                  </a:lnTo>
                  <a:lnTo>
                    <a:pt x="1710" y="409"/>
                  </a:lnTo>
                  <a:lnTo>
                    <a:pt x="1675" y="438"/>
                  </a:lnTo>
                  <a:lnTo>
                    <a:pt x="1636" y="450"/>
                  </a:lnTo>
                  <a:lnTo>
                    <a:pt x="1591" y="438"/>
                  </a:lnTo>
                  <a:lnTo>
                    <a:pt x="1556" y="409"/>
                  </a:lnTo>
                  <a:lnTo>
                    <a:pt x="1531" y="369"/>
                  </a:lnTo>
                  <a:lnTo>
                    <a:pt x="1526" y="323"/>
                  </a:lnTo>
                  <a:lnTo>
                    <a:pt x="1531" y="271"/>
                  </a:lnTo>
                  <a:lnTo>
                    <a:pt x="1556" y="230"/>
                  </a:lnTo>
                  <a:lnTo>
                    <a:pt x="1591" y="202"/>
                  </a:lnTo>
                  <a:lnTo>
                    <a:pt x="1636" y="196"/>
                  </a:lnTo>
                  <a:close/>
                  <a:moveTo>
                    <a:pt x="1636" y="0"/>
                  </a:moveTo>
                  <a:lnTo>
                    <a:pt x="1655" y="0"/>
                  </a:lnTo>
                  <a:lnTo>
                    <a:pt x="1670" y="11"/>
                  </a:lnTo>
                  <a:lnTo>
                    <a:pt x="1685" y="23"/>
                  </a:lnTo>
                  <a:lnTo>
                    <a:pt x="1700" y="40"/>
                  </a:lnTo>
                  <a:lnTo>
                    <a:pt x="1705" y="63"/>
                  </a:lnTo>
                  <a:lnTo>
                    <a:pt x="1710" y="86"/>
                  </a:lnTo>
                  <a:lnTo>
                    <a:pt x="1705" y="109"/>
                  </a:lnTo>
                  <a:lnTo>
                    <a:pt x="1700" y="132"/>
                  </a:lnTo>
                  <a:lnTo>
                    <a:pt x="1685" y="150"/>
                  </a:lnTo>
                  <a:lnTo>
                    <a:pt x="1670" y="161"/>
                  </a:lnTo>
                  <a:lnTo>
                    <a:pt x="1655" y="173"/>
                  </a:lnTo>
                  <a:lnTo>
                    <a:pt x="1636" y="173"/>
                  </a:lnTo>
                  <a:lnTo>
                    <a:pt x="1616" y="173"/>
                  </a:lnTo>
                  <a:lnTo>
                    <a:pt x="1596" y="161"/>
                  </a:lnTo>
                  <a:lnTo>
                    <a:pt x="1581" y="150"/>
                  </a:lnTo>
                  <a:lnTo>
                    <a:pt x="1571" y="132"/>
                  </a:lnTo>
                  <a:lnTo>
                    <a:pt x="1561" y="109"/>
                  </a:lnTo>
                  <a:lnTo>
                    <a:pt x="1556" y="86"/>
                  </a:lnTo>
                  <a:lnTo>
                    <a:pt x="1561" y="63"/>
                  </a:lnTo>
                  <a:lnTo>
                    <a:pt x="1571" y="40"/>
                  </a:lnTo>
                  <a:lnTo>
                    <a:pt x="1581" y="23"/>
                  </a:lnTo>
                  <a:lnTo>
                    <a:pt x="1596" y="11"/>
                  </a:lnTo>
                  <a:lnTo>
                    <a:pt x="1616" y="0"/>
                  </a:lnTo>
                  <a:lnTo>
                    <a:pt x="1636" y="0"/>
                  </a:lnTo>
                  <a:close/>
                  <a:moveTo>
                    <a:pt x="940" y="836"/>
                  </a:moveTo>
                  <a:lnTo>
                    <a:pt x="2341" y="836"/>
                  </a:lnTo>
                  <a:lnTo>
                    <a:pt x="2262" y="819"/>
                  </a:lnTo>
                  <a:lnTo>
                    <a:pt x="2192" y="778"/>
                  </a:lnTo>
                  <a:lnTo>
                    <a:pt x="2133" y="732"/>
                  </a:lnTo>
                  <a:lnTo>
                    <a:pt x="2078" y="675"/>
                  </a:lnTo>
                  <a:lnTo>
                    <a:pt x="2023" y="617"/>
                  </a:lnTo>
                  <a:lnTo>
                    <a:pt x="1969" y="565"/>
                  </a:lnTo>
                  <a:lnTo>
                    <a:pt x="1909" y="525"/>
                  </a:lnTo>
                  <a:lnTo>
                    <a:pt x="1834" y="496"/>
                  </a:lnTo>
                  <a:lnTo>
                    <a:pt x="1442" y="496"/>
                  </a:lnTo>
                  <a:lnTo>
                    <a:pt x="1357" y="542"/>
                  </a:lnTo>
                  <a:lnTo>
                    <a:pt x="1283" y="600"/>
                  </a:lnTo>
                  <a:lnTo>
                    <a:pt x="1208" y="663"/>
                  </a:lnTo>
                  <a:lnTo>
                    <a:pt x="1128" y="727"/>
                  </a:lnTo>
                  <a:lnTo>
                    <a:pt x="1044" y="790"/>
                  </a:lnTo>
                  <a:lnTo>
                    <a:pt x="940" y="836"/>
                  </a:lnTo>
                  <a:close/>
                  <a:moveTo>
                    <a:pt x="850" y="877"/>
                  </a:moveTo>
                  <a:lnTo>
                    <a:pt x="2396" y="877"/>
                  </a:lnTo>
                  <a:lnTo>
                    <a:pt x="2396" y="957"/>
                  </a:lnTo>
                  <a:lnTo>
                    <a:pt x="850" y="957"/>
                  </a:lnTo>
                  <a:lnTo>
                    <a:pt x="850" y="877"/>
                  </a:lnTo>
                  <a:close/>
                  <a:moveTo>
                    <a:pt x="1302" y="1182"/>
                  </a:moveTo>
                  <a:lnTo>
                    <a:pt x="1302" y="1557"/>
                  </a:lnTo>
                  <a:lnTo>
                    <a:pt x="1397" y="1557"/>
                  </a:lnTo>
                  <a:lnTo>
                    <a:pt x="1397" y="1182"/>
                  </a:lnTo>
                  <a:lnTo>
                    <a:pt x="1302" y="1182"/>
                  </a:lnTo>
                  <a:close/>
                  <a:moveTo>
                    <a:pt x="1466" y="1182"/>
                  </a:moveTo>
                  <a:lnTo>
                    <a:pt x="1466" y="1557"/>
                  </a:lnTo>
                  <a:lnTo>
                    <a:pt x="1546" y="1557"/>
                  </a:lnTo>
                  <a:lnTo>
                    <a:pt x="1546" y="1182"/>
                  </a:lnTo>
                  <a:lnTo>
                    <a:pt x="1466" y="1182"/>
                  </a:lnTo>
                  <a:close/>
                  <a:moveTo>
                    <a:pt x="1616" y="1182"/>
                  </a:moveTo>
                  <a:lnTo>
                    <a:pt x="1616" y="1557"/>
                  </a:lnTo>
                  <a:lnTo>
                    <a:pt x="1700" y="1557"/>
                  </a:lnTo>
                  <a:lnTo>
                    <a:pt x="1700" y="1182"/>
                  </a:lnTo>
                  <a:lnTo>
                    <a:pt x="1616" y="1182"/>
                  </a:lnTo>
                  <a:close/>
                  <a:moveTo>
                    <a:pt x="1770" y="1182"/>
                  </a:moveTo>
                  <a:lnTo>
                    <a:pt x="1770" y="1557"/>
                  </a:lnTo>
                  <a:lnTo>
                    <a:pt x="1854" y="1557"/>
                  </a:lnTo>
                  <a:lnTo>
                    <a:pt x="1854" y="1182"/>
                  </a:lnTo>
                  <a:lnTo>
                    <a:pt x="1770" y="1182"/>
                  </a:lnTo>
                  <a:close/>
                  <a:moveTo>
                    <a:pt x="1924" y="1182"/>
                  </a:moveTo>
                  <a:lnTo>
                    <a:pt x="1924" y="1557"/>
                  </a:lnTo>
                  <a:lnTo>
                    <a:pt x="2003" y="1557"/>
                  </a:lnTo>
                  <a:lnTo>
                    <a:pt x="2003" y="1182"/>
                  </a:lnTo>
                  <a:lnTo>
                    <a:pt x="1924" y="1182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100000">
                  <a:srgbClr val="FF6600"/>
                </a:gs>
              </a:gsLst>
              <a:lin ang="5400000" scaled="1"/>
            </a:gradFill>
            <a:ln w="0">
              <a:solidFill>
                <a:srgbClr val="FF0000"/>
              </a:solidFill>
              <a:round/>
            </a:ln>
          </p:spPr>
          <p:txBody>
            <a:bodyPr/>
            <a:p>
              <a:endParaRPr lang="ru-RU"/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621" y="724"/>
              <a:ext cx="419" cy="426"/>
            </a:xfrm>
            <a:custGeom>
              <a:avLst/>
              <a:gdLst>
                <a:gd name="T0" fmla="*/ 212 w 895"/>
                <a:gd name="T1" fmla="*/ 0 h 1223"/>
                <a:gd name="T2" fmla="*/ 268 w 895"/>
                <a:gd name="T3" fmla="*/ 4 h 1223"/>
                <a:gd name="T4" fmla="*/ 314 w 895"/>
                <a:gd name="T5" fmla="*/ 14 h 1223"/>
                <a:gd name="T6" fmla="*/ 353 w 895"/>
                <a:gd name="T7" fmla="*/ 28 h 1223"/>
                <a:gd name="T8" fmla="*/ 382 w 895"/>
                <a:gd name="T9" fmla="*/ 52 h 1223"/>
                <a:gd name="T10" fmla="*/ 403 w 895"/>
                <a:gd name="T11" fmla="*/ 80 h 1223"/>
                <a:gd name="T12" fmla="*/ 414 w 895"/>
                <a:gd name="T13" fmla="*/ 117 h 1223"/>
                <a:gd name="T14" fmla="*/ 419 w 895"/>
                <a:gd name="T15" fmla="*/ 161 h 1223"/>
                <a:gd name="T16" fmla="*/ 412 w 895"/>
                <a:gd name="T17" fmla="*/ 225 h 1223"/>
                <a:gd name="T18" fmla="*/ 398 w 895"/>
                <a:gd name="T19" fmla="*/ 286 h 1223"/>
                <a:gd name="T20" fmla="*/ 370 w 895"/>
                <a:gd name="T21" fmla="*/ 338 h 1223"/>
                <a:gd name="T22" fmla="*/ 347 w 895"/>
                <a:gd name="T23" fmla="*/ 370 h 1223"/>
                <a:gd name="T24" fmla="*/ 319 w 895"/>
                <a:gd name="T25" fmla="*/ 394 h 1223"/>
                <a:gd name="T26" fmla="*/ 286 w 895"/>
                <a:gd name="T27" fmla="*/ 412 h 1223"/>
                <a:gd name="T28" fmla="*/ 251 w 895"/>
                <a:gd name="T29" fmla="*/ 424 h 1223"/>
                <a:gd name="T30" fmla="*/ 212 w 895"/>
                <a:gd name="T31" fmla="*/ 426 h 1223"/>
                <a:gd name="T32" fmla="*/ 163 w 895"/>
                <a:gd name="T33" fmla="*/ 422 h 1223"/>
                <a:gd name="T34" fmla="*/ 118 w 895"/>
                <a:gd name="T35" fmla="*/ 404 h 1223"/>
                <a:gd name="T36" fmla="*/ 81 w 895"/>
                <a:gd name="T37" fmla="*/ 376 h 1223"/>
                <a:gd name="T38" fmla="*/ 49 w 895"/>
                <a:gd name="T39" fmla="*/ 338 h 1223"/>
                <a:gd name="T40" fmla="*/ 21 w 895"/>
                <a:gd name="T41" fmla="*/ 286 h 1223"/>
                <a:gd name="T42" fmla="*/ 5 w 895"/>
                <a:gd name="T43" fmla="*/ 225 h 1223"/>
                <a:gd name="T44" fmla="*/ 0 w 895"/>
                <a:gd name="T45" fmla="*/ 161 h 1223"/>
                <a:gd name="T46" fmla="*/ 5 w 895"/>
                <a:gd name="T47" fmla="*/ 119 h 1223"/>
                <a:gd name="T48" fmla="*/ 16 w 895"/>
                <a:gd name="T49" fmla="*/ 80 h 1223"/>
                <a:gd name="T50" fmla="*/ 37 w 895"/>
                <a:gd name="T51" fmla="*/ 52 h 1223"/>
                <a:gd name="T52" fmla="*/ 67 w 895"/>
                <a:gd name="T53" fmla="*/ 30 h 1223"/>
                <a:gd name="T54" fmla="*/ 107 w 895"/>
                <a:gd name="T55" fmla="*/ 14 h 1223"/>
                <a:gd name="T56" fmla="*/ 156 w 895"/>
                <a:gd name="T57" fmla="*/ 4 h 1223"/>
                <a:gd name="T58" fmla="*/ 212 w 895"/>
                <a:gd name="T59" fmla="*/ 0 h 1223"/>
                <a:gd name="T60" fmla="*/ 118 w 895"/>
                <a:gd name="T61" fmla="*/ 199 h 1223"/>
                <a:gd name="T62" fmla="*/ 118 w 895"/>
                <a:gd name="T63" fmla="*/ 203 h 1223"/>
                <a:gd name="T64" fmla="*/ 121 w 895"/>
                <a:gd name="T65" fmla="*/ 237 h 1223"/>
                <a:gd name="T66" fmla="*/ 130 w 895"/>
                <a:gd name="T67" fmla="*/ 269 h 1223"/>
                <a:gd name="T68" fmla="*/ 147 w 895"/>
                <a:gd name="T69" fmla="*/ 297 h 1223"/>
                <a:gd name="T70" fmla="*/ 168 w 895"/>
                <a:gd name="T71" fmla="*/ 318 h 1223"/>
                <a:gd name="T72" fmla="*/ 189 w 895"/>
                <a:gd name="T73" fmla="*/ 332 h 1223"/>
                <a:gd name="T74" fmla="*/ 212 w 895"/>
                <a:gd name="T75" fmla="*/ 336 h 1223"/>
                <a:gd name="T76" fmla="*/ 235 w 895"/>
                <a:gd name="T77" fmla="*/ 332 h 1223"/>
                <a:gd name="T78" fmla="*/ 254 w 895"/>
                <a:gd name="T79" fmla="*/ 318 h 1223"/>
                <a:gd name="T80" fmla="*/ 272 w 895"/>
                <a:gd name="T81" fmla="*/ 297 h 1223"/>
                <a:gd name="T82" fmla="*/ 286 w 895"/>
                <a:gd name="T83" fmla="*/ 271 h 1223"/>
                <a:gd name="T84" fmla="*/ 295 w 895"/>
                <a:gd name="T85" fmla="*/ 239 h 1223"/>
                <a:gd name="T86" fmla="*/ 298 w 895"/>
                <a:gd name="T87" fmla="*/ 203 h 1223"/>
                <a:gd name="T88" fmla="*/ 298 w 895"/>
                <a:gd name="T89" fmla="*/ 199 h 1223"/>
                <a:gd name="T90" fmla="*/ 293 w 895"/>
                <a:gd name="T91" fmla="*/ 163 h 1223"/>
                <a:gd name="T92" fmla="*/ 281 w 895"/>
                <a:gd name="T93" fmla="*/ 131 h 1223"/>
                <a:gd name="T94" fmla="*/ 263 w 895"/>
                <a:gd name="T95" fmla="*/ 109 h 1223"/>
                <a:gd name="T96" fmla="*/ 237 w 895"/>
                <a:gd name="T97" fmla="*/ 96 h 1223"/>
                <a:gd name="T98" fmla="*/ 207 w 895"/>
                <a:gd name="T99" fmla="*/ 91 h 1223"/>
                <a:gd name="T100" fmla="*/ 179 w 895"/>
                <a:gd name="T101" fmla="*/ 96 h 1223"/>
                <a:gd name="T102" fmla="*/ 156 w 895"/>
                <a:gd name="T103" fmla="*/ 109 h 1223"/>
                <a:gd name="T104" fmla="*/ 137 w 895"/>
                <a:gd name="T105" fmla="*/ 131 h 1223"/>
                <a:gd name="T106" fmla="*/ 123 w 895"/>
                <a:gd name="T107" fmla="*/ 163 h 1223"/>
                <a:gd name="T108" fmla="*/ 118 w 895"/>
                <a:gd name="T109" fmla="*/ 199 h 12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95" h="1223">
                  <a:moveTo>
                    <a:pt x="452" y="0"/>
                  </a:moveTo>
                  <a:lnTo>
                    <a:pt x="572" y="12"/>
                  </a:lnTo>
                  <a:lnTo>
                    <a:pt x="671" y="41"/>
                  </a:lnTo>
                  <a:lnTo>
                    <a:pt x="755" y="81"/>
                  </a:lnTo>
                  <a:lnTo>
                    <a:pt x="815" y="150"/>
                  </a:lnTo>
                  <a:lnTo>
                    <a:pt x="860" y="231"/>
                  </a:lnTo>
                  <a:lnTo>
                    <a:pt x="885" y="335"/>
                  </a:lnTo>
                  <a:lnTo>
                    <a:pt x="895" y="462"/>
                  </a:lnTo>
                  <a:lnTo>
                    <a:pt x="880" y="647"/>
                  </a:lnTo>
                  <a:lnTo>
                    <a:pt x="850" y="820"/>
                  </a:lnTo>
                  <a:lnTo>
                    <a:pt x="790" y="970"/>
                  </a:lnTo>
                  <a:lnTo>
                    <a:pt x="741" y="1062"/>
                  </a:lnTo>
                  <a:lnTo>
                    <a:pt x="681" y="1131"/>
                  </a:lnTo>
                  <a:lnTo>
                    <a:pt x="611" y="1183"/>
                  </a:lnTo>
                  <a:lnTo>
                    <a:pt x="537" y="1218"/>
                  </a:lnTo>
                  <a:lnTo>
                    <a:pt x="452" y="1223"/>
                  </a:lnTo>
                  <a:lnTo>
                    <a:pt x="348" y="1212"/>
                  </a:lnTo>
                  <a:lnTo>
                    <a:pt x="253" y="1160"/>
                  </a:lnTo>
                  <a:lnTo>
                    <a:pt x="174" y="1079"/>
                  </a:lnTo>
                  <a:lnTo>
                    <a:pt x="104" y="970"/>
                  </a:lnTo>
                  <a:lnTo>
                    <a:pt x="45" y="820"/>
                  </a:lnTo>
                  <a:lnTo>
                    <a:pt x="10" y="647"/>
                  </a:lnTo>
                  <a:lnTo>
                    <a:pt x="0" y="462"/>
                  </a:lnTo>
                  <a:lnTo>
                    <a:pt x="10" y="341"/>
                  </a:lnTo>
                  <a:lnTo>
                    <a:pt x="35" y="231"/>
                  </a:lnTo>
                  <a:lnTo>
                    <a:pt x="79" y="150"/>
                  </a:lnTo>
                  <a:lnTo>
                    <a:pt x="144" y="87"/>
                  </a:lnTo>
                  <a:lnTo>
                    <a:pt x="229" y="41"/>
                  </a:lnTo>
                  <a:lnTo>
                    <a:pt x="333" y="12"/>
                  </a:lnTo>
                  <a:lnTo>
                    <a:pt x="452" y="0"/>
                  </a:lnTo>
                  <a:close/>
                  <a:moveTo>
                    <a:pt x="253" y="572"/>
                  </a:moveTo>
                  <a:lnTo>
                    <a:pt x="253" y="583"/>
                  </a:lnTo>
                  <a:lnTo>
                    <a:pt x="258" y="681"/>
                  </a:lnTo>
                  <a:lnTo>
                    <a:pt x="278" y="773"/>
                  </a:lnTo>
                  <a:lnTo>
                    <a:pt x="313" y="854"/>
                  </a:lnTo>
                  <a:lnTo>
                    <a:pt x="358" y="912"/>
                  </a:lnTo>
                  <a:lnTo>
                    <a:pt x="403" y="952"/>
                  </a:lnTo>
                  <a:lnTo>
                    <a:pt x="452" y="964"/>
                  </a:lnTo>
                  <a:lnTo>
                    <a:pt x="502" y="952"/>
                  </a:lnTo>
                  <a:lnTo>
                    <a:pt x="542" y="912"/>
                  </a:lnTo>
                  <a:lnTo>
                    <a:pt x="581" y="854"/>
                  </a:lnTo>
                  <a:lnTo>
                    <a:pt x="611" y="779"/>
                  </a:lnTo>
                  <a:lnTo>
                    <a:pt x="631" y="687"/>
                  </a:lnTo>
                  <a:lnTo>
                    <a:pt x="636" y="583"/>
                  </a:lnTo>
                  <a:lnTo>
                    <a:pt x="636" y="572"/>
                  </a:lnTo>
                  <a:lnTo>
                    <a:pt x="626" y="468"/>
                  </a:lnTo>
                  <a:lnTo>
                    <a:pt x="601" y="375"/>
                  </a:lnTo>
                  <a:lnTo>
                    <a:pt x="562" y="312"/>
                  </a:lnTo>
                  <a:lnTo>
                    <a:pt x="507" y="277"/>
                  </a:lnTo>
                  <a:lnTo>
                    <a:pt x="442" y="260"/>
                  </a:lnTo>
                  <a:lnTo>
                    <a:pt x="383" y="277"/>
                  </a:lnTo>
                  <a:lnTo>
                    <a:pt x="333" y="312"/>
                  </a:lnTo>
                  <a:lnTo>
                    <a:pt x="293" y="375"/>
                  </a:lnTo>
                  <a:lnTo>
                    <a:pt x="263" y="468"/>
                  </a:lnTo>
                  <a:lnTo>
                    <a:pt x="253" y="572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3399"/>
                  </a:solidFill>
                  <a:round/>
                </a14:hiddenLine>
              </a:ext>
            </a:extLst>
          </p:spPr>
          <p:txBody>
            <a:bodyPr/>
            <a:p>
              <a:endParaRPr lang="ru-RU"/>
            </a:p>
          </p:txBody>
        </p:sp>
        <p:sp>
          <p:nvSpPr>
            <p:cNvPr id="15" name="Freeform 9"/>
            <p:cNvSpPr/>
            <p:nvPr/>
          </p:nvSpPr>
          <p:spPr bwMode="auto">
            <a:xfrm>
              <a:off x="1341" y="364"/>
              <a:ext cx="180" cy="304"/>
            </a:xfrm>
            <a:custGeom>
              <a:avLst/>
              <a:gdLst>
                <a:gd name="T0" fmla="*/ 0 w 448"/>
                <a:gd name="T1" fmla="*/ 0 h 871"/>
                <a:gd name="T2" fmla="*/ 152 w 448"/>
                <a:gd name="T3" fmla="*/ 0 h 871"/>
                <a:gd name="T4" fmla="*/ 180 w 448"/>
                <a:gd name="T5" fmla="*/ 66 h 871"/>
                <a:gd name="T6" fmla="*/ 76 w 448"/>
                <a:gd name="T7" fmla="*/ 66 h 871"/>
                <a:gd name="T8" fmla="*/ 76 w 448"/>
                <a:gd name="T9" fmla="*/ 304 h 871"/>
                <a:gd name="T10" fmla="*/ 0 w 448"/>
                <a:gd name="T11" fmla="*/ 304 h 871"/>
                <a:gd name="T12" fmla="*/ 0 w 448"/>
                <a:gd name="T13" fmla="*/ 0 h 8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8" h="871">
                  <a:moveTo>
                    <a:pt x="0" y="0"/>
                  </a:moveTo>
                  <a:lnTo>
                    <a:pt x="378" y="0"/>
                  </a:lnTo>
                  <a:lnTo>
                    <a:pt x="448" y="190"/>
                  </a:lnTo>
                  <a:lnTo>
                    <a:pt x="189" y="190"/>
                  </a:lnTo>
                  <a:lnTo>
                    <a:pt x="189" y="871"/>
                  </a:lnTo>
                  <a:lnTo>
                    <a:pt x="0" y="871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FF3399"/>
                  </a:solidFill>
                  <a:round/>
                </a14:hiddenLine>
              </a:ext>
            </a:extLst>
          </p:spPr>
          <p:txBody>
            <a:bodyPr/>
            <a:p>
              <a:endParaRPr lang="ru-RU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1881" y="184"/>
              <a:ext cx="299" cy="304"/>
            </a:xfrm>
            <a:custGeom>
              <a:avLst/>
              <a:gdLst>
                <a:gd name="T0" fmla="*/ 151 w 661"/>
                <a:gd name="T1" fmla="*/ 0 h 900"/>
                <a:gd name="T2" fmla="*/ 191 w 661"/>
                <a:gd name="T3" fmla="*/ 2 h 900"/>
                <a:gd name="T4" fmla="*/ 225 w 661"/>
                <a:gd name="T5" fmla="*/ 8 h 900"/>
                <a:gd name="T6" fmla="*/ 252 w 661"/>
                <a:gd name="T7" fmla="*/ 20 h 900"/>
                <a:gd name="T8" fmla="*/ 274 w 661"/>
                <a:gd name="T9" fmla="*/ 35 h 900"/>
                <a:gd name="T10" fmla="*/ 288 w 661"/>
                <a:gd name="T11" fmla="*/ 57 h 900"/>
                <a:gd name="T12" fmla="*/ 297 w 661"/>
                <a:gd name="T13" fmla="*/ 84 h 900"/>
                <a:gd name="T14" fmla="*/ 299 w 661"/>
                <a:gd name="T15" fmla="*/ 115 h 900"/>
                <a:gd name="T16" fmla="*/ 294 w 661"/>
                <a:gd name="T17" fmla="*/ 162 h 900"/>
                <a:gd name="T18" fmla="*/ 283 w 661"/>
                <a:gd name="T19" fmla="*/ 203 h 900"/>
                <a:gd name="T20" fmla="*/ 265 w 661"/>
                <a:gd name="T21" fmla="*/ 240 h 900"/>
                <a:gd name="T22" fmla="*/ 242 w 661"/>
                <a:gd name="T23" fmla="*/ 269 h 900"/>
                <a:gd name="T24" fmla="*/ 216 w 661"/>
                <a:gd name="T25" fmla="*/ 288 h 900"/>
                <a:gd name="T26" fmla="*/ 186 w 661"/>
                <a:gd name="T27" fmla="*/ 300 h 900"/>
                <a:gd name="T28" fmla="*/ 151 w 661"/>
                <a:gd name="T29" fmla="*/ 304 h 900"/>
                <a:gd name="T30" fmla="*/ 117 w 661"/>
                <a:gd name="T31" fmla="*/ 300 h 900"/>
                <a:gd name="T32" fmla="*/ 85 w 661"/>
                <a:gd name="T33" fmla="*/ 288 h 900"/>
                <a:gd name="T34" fmla="*/ 58 w 661"/>
                <a:gd name="T35" fmla="*/ 269 h 900"/>
                <a:gd name="T36" fmla="*/ 36 w 661"/>
                <a:gd name="T37" fmla="*/ 242 h 900"/>
                <a:gd name="T38" fmla="*/ 15 w 661"/>
                <a:gd name="T39" fmla="*/ 203 h 900"/>
                <a:gd name="T40" fmla="*/ 5 w 661"/>
                <a:gd name="T41" fmla="*/ 160 h 900"/>
                <a:gd name="T42" fmla="*/ 0 w 661"/>
                <a:gd name="T43" fmla="*/ 115 h 900"/>
                <a:gd name="T44" fmla="*/ 5 w 661"/>
                <a:gd name="T45" fmla="*/ 84 h 900"/>
                <a:gd name="T46" fmla="*/ 13 w 661"/>
                <a:gd name="T47" fmla="*/ 57 h 900"/>
                <a:gd name="T48" fmla="*/ 29 w 661"/>
                <a:gd name="T49" fmla="*/ 37 h 900"/>
                <a:gd name="T50" fmla="*/ 49 w 661"/>
                <a:gd name="T51" fmla="*/ 20 h 900"/>
                <a:gd name="T52" fmla="*/ 76 w 661"/>
                <a:gd name="T53" fmla="*/ 8 h 900"/>
                <a:gd name="T54" fmla="*/ 112 w 661"/>
                <a:gd name="T55" fmla="*/ 2 h 900"/>
                <a:gd name="T56" fmla="*/ 151 w 661"/>
                <a:gd name="T57" fmla="*/ 0 h 900"/>
                <a:gd name="T58" fmla="*/ 85 w 661"/>
                <a:gd name="T59" fmla="*/ 143 h 900"/>
                <a:gd name="T60" fmla="*/ 85 w 661"/>
                <a:gd name="T61" fmla="*/ 144 h 900"/>
                <a:gd name="T62" fmla="*/ 90 w 661"/>
                <a:gd name="T63" fmla="*/ 181 h 900"/>
                <a:gd name="T64" fmla="*/ 105 w 661"/>
                <a:gd name="T65" fmla="*/ 212 h 900"/>
                <a:gd name="T66" fmla="*/ 119 w 661"/>
                <a:gd name="T67" fmla="*/ 226 h 900"/>
                <a:gd name="T68" fmla="*/ 135 w 661"/>
                <a:gd name="T69" fmla="*/ 236 h 900"/>
                <a:gd name="T70" fmla="*/ 153 w 661"/>
                <a:gd name="T71" fmla="*/ 240 h 900"/>
                <a:gd name="T72" fmla="*/ 168 w 661"/>
                <a:gd name="T73" fmla="*/ 236 h 900"/>
                <a:gd name="T74" fmla="*/ 182 w 661"/>
                <a:gd name="T75" fmla="*/ 228 h 900"/>
                <a:gd name="T76" fmla="*/ 195 w 661"/>
                <a:gd name="T77" fmla="*/ 212 h 900"/>
                <a:gd name="T78" fmla="*/ 209 w 661"/>
                <a:gd name="T79" fmla="*/ 181 h 900"/>
                <a:gd name="T80" fmla="*/ 214 w 661"/>
                <a:gd name="T81" fmla="*/ 144 h 900"/>
                <a:gd name="T82" fmla="*/ 214 w 661"/>
                <a:gd name="T83" fmla="*/ 143 h 900"/>
                <a:gd name="T84" fmla="*/ 211 w 661"/>
                <a:gd name="T85" fmla="*/ 115 h 900"/>
                <a:gd name="T86" fmla="*/ 200 w 661"/>
                <a:gd name="T87" fmla="*/ 94 h 900"/>
                <a:gd name="T88" fmla="*/ 189 w 661"/>
                <a:gd name="T89" fmla="*/ 78 h 900"/>
                <a:gd name="T90" fmla="*/ 171 w 661"/>
                <a:gd name="T91" fmla="*/ 68 h 900"/>
                <a:gd name="T92" fmla="*/ 148 w 661"/>
                <a:gd name="T93" fmla="*/ 65 h 900"/>
                <a:gd name="T94" fmla="*/ 128 w 661"/>
                <a:gd name="T95" fmla="*/ 68 h 900"/>
                <a:gd name="T96" fmla="*/ 112 w 661"/>
                <a:gd name="T97" fmla="*/ 78 h 900"/>
                <a:gd name="T98" fmla="*/ 99 w 661"/>
                <a:gd name="T99" fmla="*/ 94 h 900"/>
                <a:gd name="T100" fmla="*/ 87 w 661"/>
                <a:gd name="T101" fmla="*/ 115 h 900"/>
                <a:gd name="T102" fmla="*/ 85 w 661"/>
                <a:gd name="T103" fmla="*/ 143 h 9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61" h="900">
                  <a:moveTo>
                    <a:pt x="333" y="0"/>
                  </a:moveTo>
                  <a:lnTo>
                    <a:pt x="422" y="6"/>
                  </a:lnTo>
                  <a:lnTo>
                    <a:pt x="497" y="24"/>
                  </a:lnTo>
                  <a:lnTo>
                    <a:pt x="556" y="58"/>
                  </a:lnTo>
                  <a:lnTo>
                    <a:pt x="606" y="104"/>
                  </a:lnTo>
                  <a:lnTo>
                    <a:pt x="636" y="168"/>
                  </a:lnTo>
                  <a:lnTo>
                    <a:pt x="656" y="249"/>
                  </a:lnTo>
                  <a:lnTo>
                    <a:pt x="661" y="341"/>
                  </a:lnTo>
                  <a:lnTo>
                    <a:pt x="651" y="479"/>
                  </a:lnTo>
                  <a:lnTo>
                    <a:pt x="626" y="600"/>
                  </a:lnTo>
                  <a:lnTo>
                    <a:pt x="586" y="710"/>
                  </a:lnTo>
                  <a:lnTo>
                    <a:pt x="536" y="797"/>
                  </a:lnTo>
                  <a:lnTo>
                    <a:pt x="477" y="854"/>
                  </a:lnTo>
                  <a:lnTo>
                    <a:pt x="412" y="889"/>
                  </a:lnTo>
                  <a:lnTo>
                    <a:pt x="333" y="900"/>
                  </a:lnTo>
                  <a:lnTo>
                    <a:pt x="258" y="889"/>
                  </a:lnTo>
                  <a:lnTo>
                    <a:pt x="188" y="854"/>
                  </a:lnTo>
                  <a:lnTo>
                    <a:pt x="129" y="797"/>
                  </a:lnTo>
                  <a:lnTo>
                    <a:pt x="79" y="716"/>
                  </a:lnTo>
                  <a:lnTo>
                    <a:pt x="34" y="600"/>
                  </a:lnTo>
                  <a:lnTo>
                    <a:pt x="10" y="473"/>
                  </a:lnTo>
                  <a:lnTo>
                    <a:pt x="0" y="341"/>
                  </a:lnTo>
                  <a:lnTo>
                    <a:pt x="10" y="249"/>
                  </a:lnTo>
                  <a:lnTo>
                    <a:pt x="29" y="168"/>
                  </a:lnTo>
                  <a:lnTo>
                    <a:pt x="64" y="110"/>
                  </a:lnTo>
                  <a:lnTo>
                    <a:pt x="109" y="58"/>
                  </a:lnTo>
                  <a:lnTo>
                    <a:pt x="169" y="24"/>
                  </a:lnTo>
                  <a:lnTo>
                    <a:pt x="248" y="6"/>
                  </a:lnTo>
                  <a:lnTo>
                    <a:pt x="333" y="0"/>
                  </a:lnTo>
                  <a:close/>
                  <a:moveTo>
                    <a:pt x="188" y="422"/>
                  </a:moveTo>
                  <a:lnTo>
                    <a:pt x="188" y="427"/>
                  </a:lnTo>
                  <a:lnTo>
                    <a:pt x="198" y="537"/>
                  </a:lnTo>
                  <a:lnTo>
                    <a:pt x="233" y="629"/>
                  </a:lnTo>
                  <a:lnTo>
                    <a:pt x="263" y="670"/>
                  </a:lnTo>
                  <a:lnTo>
                    <a:pt x="298" y="698"/>
                  </a:lnTo>
                  <a:lnTo>
                    <a:pt x="338" y="710"/>
                  </a:lnTo>
                  <a:lnTo>
                    <a:pt x="372" y="698"/>
                  </a:lnTo>
                  <a:lnTo>
                    <a:pt x="402" y="675"/>
                  </a:lnTo>
                  <a:lnTo>
                    <a:pt x="432" y="629"/>
                  </a:lnTo>
                  <a:lnTo>
                    <a:pt x="462" y="537"/>
                  </a:lnTo>
                  <a:lnTo>
                    <a:pt x="472" y="427"/>
                  </a:lnTo>
                  <a:lnTo>
                    <a:pt x="472" y="422"/>
                  </a:lnTo>
                  <a:lnTo>
                    <a:pt x="467" y="341"/>
                  </a:lnTo>
                  <a:lnTo>
                    <a:pt x="442" y="277"/>
                  </a:lnTo>
                  <a:lnTo>
                    <a:pt x="417" y="231"/>
                  </a:lnTo>
                  <a:lnTo>
                    <a:pt x="377" y="202"/>
                  </a:lnTo>
                  <a:lnTo>
                    <a:pt x="328" y="191"/>
                  </a:lnTo>
                  <a:lnTo>
                    <a:pt x="283" y="202"/>
                  </a:lnTo>
                  <a:lnTo>
                    <a:pt x="248" y="231"/>
                  </a:lnTo>
                  <a:lnTo>
                    <a:pt x="218" y="277"/>
                  </a:lnTo>
                  <a:lnTo>
                    <a:pt x="193" y="341"/>
                  </a:lnTo>
                  <a:lnTo>
                    <a:pt x="188" y="422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</a:ln>
          </p:spPr>
          <p:txBody>
            <a:bodyPr/>
            <a:p>
              <a:endParaRPr lang="ru-RU"/>
            </a:p>
          </p:txBody>
        </p:sp>
        <p:sp>
          <p:nvSpPr>
            <p:cNvPr id="17" name="Freeform 11"/>
            <p:cNvSpPr/>
            <p:nvPr/>
          </p:nvSpPr>
          <p:spPr bwMode="auto">
            <a:xfrm>
              <a:off x="2601" y="184"/>
              <a:ext cx="239" cy="304"/>
            </a:xfrm>
            <a:custGeom>
              <a:avLst/>
              <a:gdLst>
                <a:gd name="T0" fmla="*/ 0 w 547"/>
                <a:gd name="T1" fmla="*/ 238 h 1009"/>
                <a:gd name="T2" fmla="*/ 0 w 547"/>
                <a:gd name="T3" fmla="*/ 0 h 1009"/>
                <a:gd name="T4" fmla="*/ 74 w 547"/>
                <a:gd name="T5" fmla="*/ 0 h 1009"/>
                <a:gd name="T6" fmla="*/ 74 w 547"/>
                <a:gd name="T7" fmla="*/ 82 h 1009"/>
                <a:gd name="T8" fmla="*/ 165 w 547"/>
                <a:gd name="T9" fmla="*/ 82 h 1009"/>
                <a:gd name="T10" fmla="*/ 165 w 547"/>
                <a:gd name="T11" fmla="*/ 0 h 1009"/>
                <a:gd name="T12" fmla="*/ 239 w 547"/>
                <a:gd name="T13" fmla="*/ 0 h 1009"/>
                <a:gd name="T14" fmla="*/ 239 w 547"/>
                <a:gd name="T15" fmla="*/ 262 h 1009"/>
                <a:gd name="T16" fmla="*/ 165 w 547"/>
                <a:gd name="T17" fmla="*/ 262 h 1009"/>
                <a:gd name="T18" fmla="*/ 165 w 547"/>
                <a:gd name="T19" fmla="*/ 139 h 1009"/>
                <a:gd name="T20" fmla="*/ 74 w 547"/>
                <a:gd name="T21" fmla="*/ 139 h 1009"/>
                <a:gd name="T22" fmla="*/ 74 w 547"/>
                <a:gd name="T23" fmla="*/ 238 h 1009"/>
                <a:gd name="T24" fmla="*/ 76 w 547"/>
                <a:gd name="T25" fmla="*/ 249 h 1009"/>
                <a:gd name="T26" fmla="*/ 80 w 547"/>
                <a:gd name="T27" fmla="*/ 259 h 1009"/>
                <a:gd name="T28" fmla="*/ 80 w 547"/>
                <a:gd name="T29" fmla="*/ 261 h 1009"/>
                <a:gd name="T30" fmla="*/ 83 w 547"/>
                <a:gd name="T31" fmla="*/ 262 h 1009"/>
                <a:gd name="T32" fmla="*/ 20 w 547"/>
                <a:gd name="T33" fmla="*/ 304 h 1009"/>
                <a:gd name="T34" fmla="*/ 15 w 547"/>
                <a:gd name="T35" fmla="*/ 299 h 1009"/>
                <a:gd name="T36" fmla="*/ 11 w 547"/>
                <a:gd name="T37" fmla="*/ 290 h 1009"/>
                <a:gd name="T38" fmla="*/ 7 w 547"/>
                <a:gd name="T39" fmla="*/ 280 h 1009"/>
                <a:gd name="T40" fmla="*/ 2 w 547"/>
                <a:gd name="T41" fmla="*/ 261 h 1009"/>
                <a:gd name="T42" fmla="*/ 0 w 547"/>
                <a:gd name="T43" fmla="*/ 238 h 10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47" h="1009">
                  <a:moveTo>
                    <a:pt x="0" y="790"/>
                  </a:moveTo>
                  <a:lnTo>
                    <a:pt x="0" y="0"/>
                  </a:lnTo>
                  <a:lnTo>
                    <a:pt x="169" y="0"/>
                  </a:lnTo>
                  <a:lnTo>
                    <a:pt x="169" y="271"/>
                  </a:lnTo>
                  <a:lnTo>
                    <a:pt x="378" y="271"/>
                  </a:lnTo>
                  <a:lnTo>
                    <a:pt x="378" y="0"/>
                  </a:lnTo>
                  <a:lnTo>
                    <a:pt x="547" y="0"/>
                  </a:lnTo>
                  <a:lnTo>
                    <a:pt x="547" y="871"/>
                  </a:lnTo>
                  <a:lnTo>
                    <a:pt x="378" y="871"/>
                  </a:lnTo>
                  <a:lnTo>
                    <a:pt x="378" y="461"/>
                  </a:lnTo>
                  <a:lnTo>
                    <a:pt x="169" y="461"/>
                  </a:lnTo>
                  <a:lnTo>
                    <a:pt x="169" y="790"/>
                  </a:lnTo>
                  <a:lnTo>
                    <a:pt x="174" y="825"/>
                  </a:lnTo>
                  <a:lnTo>
                    <a:pt x="184" y="859"/>
                  </a:lnTo>
                  <a:lnTo>
                    <a:pt x="184" y="865"/>
                  </a:lnTo>
                  <a:lnTo>
                    <a:pt x="189" y="871"/>
                  </a:lnTo>
                  <a:lnTo>
                    <a:pt x="45" y="1009"/>
                  </a:lnTo>
                  <a:lnTo>
                    <a:pt x="35" y="992"/>
                  </a:lnTo>
                  <a:lnTo>
                    <a:pt x="25" y="963"/>
                  </a:lnTo>
                  <a:lnTo>
                    <a:pt x="15" y="929"/>
                  </a:lnTo>
                  <a:lnTo>
                    <a:pt x="5" y="865"/>
                  </a:lnTo>
                  <a:lnTo>
                    <a:pt x="0" y="790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</a:ln>
          </p:spPr>
          <p:txBody>
            <a:bodyPr/>
            <a:p>
              <a:endParaRPr lang="ru-RU"/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3141" y="544"/>
              <a:ext cx="299" cy="304"/>
            </a:xfrm>
            <a:custGeom>
              <a:avLst/>
              <a:gdLst>
                <a:gd name="T0" fmla="*/ 115 w 557"/>
                <a:gd name="T1" fmla="*/ 187 h 1004"/>
                <a:gd name="T2" fmla="*/ 123 w 557"/>
                <a:gd name="T3" fmla="*/ 187 h 1004"/>
                <a:gd name="T4" fmla="*/ 131 w 557"/>
                <a:gd name="T5" fmla="*/ 185 h 1004"/>
                <a:gd name="T6" fmla="*/ 142 w 557"/>
                <a:gd name="T7" fmla="*/ 182 h 1004"/>
                <a:gd name="T8" fmla="*/ 160 w 557"/>
                <a:gd name="T9" fmla="*/ 175 h 1004"/>
                <a:gd name="T10" fmla="*/ 173 w 557"/>
                <a:gd name="T11" fmla="*/ 168 h 1004"/>
                <a:gd name="T12" fmla="*/ 179 w 557"/>
                <a:gd name="T13" fmla="*/ 163 h 1004"/>
                <a:gd name="T14" fmla="*/ 181 w 557"/>
                <a:gd name="T15" fmla="*/ 159 h 1004"/>
                <a:gd name="T16" fmla="*/ 184 w 557"/>
                <a:gd name="T17" fmla="*/ 154 h 1004"/>
                <a:gd name="T18" fmla="*/ 181 w 557"/>
                <a:gd name="T19" fmla="*/ 150 h 1004"/>
                <a:gd name="T20" fmla="*/ 179 w 557"/>
                <a:gd name="T21" fmla="*/ 145 h 1004"/>
                <a:gd name="T22" fmla="*/ 171 w 557"/>
                <a:gd name="T23" fmla="*/ 143 h 1004"/>
                <a:gd name="T24" fmla="*/ 165 w 557"/>
                <a:gd name="T25" fmla="*/ 141 h 1004"/>
                <a:gd name="T26" fmla="*/ 157 w 557"/>
                <a:gd name="T27" fmla="*/ 140 h 1004"/>
                <a:gd name="T28" fmla="*/ 144 w 557"/>
                <a:gd name="T29" fmla="*/ 141 h 1004"/>
                <a:gd name="T30" fmla="*/ 134 w 557"/>
                <a:gd name="T31" fmla="*/ 143 h 1004"/>
                <a:gd name="T32" fmla="*/ 126 w 557"/>
                <a:gd name="T33" fmla="*/ 148 h 1004"/>
                <a:gd name="T34" fmla="*/ 120 w 557"/>
                <a:gd name="T35" fmla="*/ 155 h 1004"/>
                <a:gd name="T36" fmla="*/ 118 w 557"/>
                <a:gd name="T37" fmla="*/ 164 h 1004"/>
                <a:gd name="T38" fmla="*/ 115 w 557"/>
                <a:gd name="T39" fmla="*/ 175 h 1004"/>
                <a:gd name="T40" fmla="*/ 115 w 557"/>
                <a:gd name="T41" fmla="*/ 187 h 1004"/>
                <a:gd name="T42" fmla="*/ 179 w 557"/>
                <a:gd name="T43" fmla="*/ 239 h 1004"/>
                <a:gd name="T44" fmla="*/ 288 w 557"/>
                <a:gd name="T45" fmla="*/ 239 h 1004"/>
                <a:gd name="T46" fmla="*/ 251 w 557"/>
                <a:gd name="T47" fmla="*/ 304 h 1004"/>
                <a:gd name="T48" fmla="*/ 189 w 557"/>
                <a:gd name="T49" fmla="*/ 304 h 1004"/>
                <a:gd name="T50" fmla="*/ 144 w 557"/>
                <a:gd name="T51" fmla="*/ 300 h 1004"/>
                <a:gd name="T52" fmla="*/ 104 w 557"/>
                <a:gd name="T53" fmla="*/ 292 h 1004"/>
                <a:gd name="T54" fmla="*/ 69 w 557"/>
                <a:gd name="T55" fmla="*/ 276 h 1004"/>
                <a:gd name="T56" fmla="*/ 43 w 557"/>
                <a:gd name="T57" fmla="*/ 253 h 1004"/>
                <a:gd name="T58" fmla="*/ 19 w 557"/>
                <a:gd name="T59" fmla="*/ 227 h 1004"/>
                <a:gd name="T60" fmla="*/ 5 w 557"/>
                <a:gd name="T61" fmla="*/ 197 h 1004"/>
                <a:gd name="T62" fmla="*/ 0 w 557"/>
                <a:gd name="T63" fmla="*/ 168 h 1004"/>
                <a:gd name="T64" fmla="*/ 3 w 557"/>
                <a:gd name="T65" fmla="*/ 141 h 1004"/>
                <a:gd name="T66" fmla="*/ 11 w 557"/>
                <a:gd name="T67" fmla="*/ 121 h 1004"/>
                <a:gd name="T68" fmla="*/ 24 w 557"/>
                <a:gd name="T69" fmla="*/ 103 h 1004"/>
                <a:gd name="T70" fmla="*/ 46 w 557"/>
                <a:gd name="T71" fmla="*/ 91 h 1004"/>
                <a:gd name="T72" fmla="*/ 69 w 557"/>
                <a:gd name="T73" fmla="*/ 82 h 1004"/>
                <a:gd name="T74" fmla="*/ 101 w 557"/>
                <a:gd name="T75" fmla="*/ 77 h 1004"/>
                <a:gd name="T76" fmla="*/ 144 w 557"/>
                <a:gd name="T77" fmla="*/ 75 h 1004"/>
                <a:gd name="T78" fmla="*/ 192 w 557"/>
                <a:gd name="T79" fmla="*/ 77 h 1004"/>
                <a:gd name="T80" fmla="*/ 232 w 557"/>
                <a:gd name="T81" fmla="*/ 82 h 1004"/>
                <a:gd name="T82" fmla="*/ 261 w 557"/>
                <a:gd name="T83" fmla="*/ 91 h 1004"/>
                <a:gd name="T84" fmla="*/ 283 w 557"/>
                <a:gd name="T85" fmla="*/ 103 h 1004"/>
                <a:gd name="T86" fmla="*/ 296 w 557"/>
                <a:gd name="T87" fmla="*/ 121 h 1004"/>
                <a:gd name="T88" fmla="*/ 299 w 557"/>
                <a:gd name="T89" fmla="*/ 140 h 1004"/>
                <a:gd name="T90" fmla="*/ 296 w 557"/>
                <a:gd name="T91" fmla="*/ 161 h 1004"/>
                <a:gd name="T92" fmla="*/ 286 w 557"/>
                <a:gd name="T93" fmla="*/ 182 h 1004"/>
                <a:gd name="T94" fmla="*/ 267 w 557"/>
                <a:gd name="T95" fmla="*/ 199 h 1004"/>
                <a:gd name="T96" fmla="*/ 230 w 557"/>
                <a:gd name="T97" fmla="*/ 222 h 1004"/>
                <a:gd name="T98" fmla="*/ 179 w 557"/>
                <a:gd name="T99" fmla="*/ 239 h 1004"/>
                <a:gd name="T100" fmla="*/ 171 w 557"/>
                <a:gd name="T101" fmla="*/ 56 h 1004"/>
                <a:gd name="T102" fmla="*/ 171 w 557"/>
                <a:gd name="T103" fmla="*/ 0 h 1004"/>
                <a:gd name="T104" fmla="*/ 256 w 557"/>
                <a:gd name="T105" fmla="*/ 0 h 1004"/>
                <a:gd name="T106" fmla="*/ 256 w 557"/>
                <a:gd name="T107" fmla="*/ 56 h 1004"/>
                <a:gd name="T108" fmla="*/ 171 w 557"/>
                <a:gd name="T109" fmla="*/ 56 h 1004"/>
                <a:gd name="T110" fmla="*/ 128 w 557"/>
                <a:gd name="T111" fmla="*/ 56 h 1004"/>
                <a:gd name="T112" fmla="*/ 43 w 557"/>
                <a:gd name="T113" fmla="*/ 56 h 1004"/>
                <a:gd name="T114" fmla="*/ 43 w 557"/>
                <a:gd name="T115" fmla="*/ 0 h 1004"/>
                <a:gd name="T116" fmla="*/ 128 w 557"/>
                <a:gd name="T117" fmla="*/ 0 h 1004"/>
                <a:gd name="T118" fmla="*/ 128 w 557"/>
                <a:gd name="T119" fmla="*/ 56 h 10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57" h="1004">
                  <a:moveTo>
                    <a:pt x="214" y="617"/>
                  </a:moveTo>
                  <a:lnTo>
                    <a:pt x="229" y="617"/>
                  </a:lnTo>
                  <a:lnTo>
                    <a:pt x="244" y="611"/>
                  </a:lnTo>
                  <a:lnTo>
                    <a:pt x="264" y="600"/>
                  </a:lnTo>
                  <a:lnTo>
                    <a:pt x="298" y="577"/>
                  </a:lnTo>
                  <a:lnTo>
                    <a:pt x="323" y="554"/>
                  </a:lnTo>
                  <a:lnTo>
                    <a:pt x="333" y="537"/>
                  </a:lnTo>
                  <a:lnTo>
                    <a:pt x="338" y="525"/>
                  </a:lnTo>
                  <a:lnTo>
                    <a:pt x="343" y="508"/>
                  </a:lnTo>
                  <a:lnTo>
                    <a:pt x="338" y="496"/>
                  </a:lnTo>
                  <a:lnTo>
                    <a:pt x="333" y="479"/>
                  </a:lnTo>
                  <a:lnTo>
                    <a:pt x="318" y="473"/>
                  </a:lnTo>
                  <a:lnTo>
                    <a:pt x="308" y="467"/>
                  </a:lnTo>
                  <a:lnTo>
                    <a:pt x="293" y="462"/>
                  </a:lnTo>
                  <a:lnTo>
                    <a:pt x="269" y="467"/>
                  </a:lnTo>
                  <a:lnTo>
                    <a:pt x="249" y="473"/>
                  </a:lnTo>
                  <a:lnTo>
                    <a:pt x="234" y="490"/>
                  </a:lnTo>
                  <a:lnTo>
                    <a:pt x="224" y="513"/>
                  </a:lnTo>
                  <a:lnTo>
                    <a:pt x="219" y="542"/>
                  </a:lnTo>
                  <a:lnTo>
                    <a:pt x="214" y="577"/>
                  </a:lnTo>
                  <a:lnTo>
                    <a:pt x="214" y="617"/>
                  </a:lnTo>
                  <a:close/>
                  <a:moveTo>
                    <a:pt x="333" y="790"/>
                  </a:moveTo>
                  <a:lnTo>
                    <a:pt x="537" y="790"/>
                  </a:lnTo>
                  <a:lnTo>
                    <a:pt x="467" y="1004"/>
                  </a:lnTo>
                  <a:lnTo>
                    <a:pt x="353" y="1004"/>
                  </a:lnTo>
                  <a:lnTo>
                    <a:pt x="269" y="992"/>
                  </a:lnTo>
                  <a:lnTo>
                    <a:pt x="194" y="963"/>
                  </a:lnTo>
                  <a:lnTo>
                    <a:pt x="129" y="911"/>
                  </a:lnTo>
                  <a:lnTo>
                    <a:pt x="80" y="836"/>
                  </a:lnTo>
                  <a:lnTo>
                    <a:pt x="35" y="750"/>
                  </a:lnTo>
                  <a:lnTo>
                    <a:pt x="10" y="652"/>
                  </a:lnTo>
                  <a:lnTo>
                    <a:pt x="0" y="554"/>
                  </a:lnTo>
                  <a:lnTo>
                    <a:pt x="5" y="467"/>
                  </a:lnTo>
                  <a:lnTo>
                    <a:pt x="20" y="398"/>
                  </a:lnTo>
                  <a:lnTo>
                    <a:pt x="45" y="340"/>
                  </a:lnTo>
                  <a:lnTo>
                    <a:pt x="85" y="300"/>
                  </a:lnTo>
                  <a:lnTo>
                    <a:pt x="129" y="271"/>
                  </a:lnTo>
                  <a:lnTo>
                    <a:pt x="189" y="254"/>
                  </a:lnTo>
                  <a:lnTo>
                    <a:pt x="269" y="248"/>
                  </a:lnTo>
                  <a:lnTo>
                    <a:pt x="358" y="254"/>
                  </a:lnTo>
                  <a:lnTo>
                    <a:pt x="433" y="271"/>
                  </a:lnTo>
                  <a:lnTo>
                    <a:pt x="487" y="300"/>
                  </a:lnTo>
                  <a:lnTo>
                    <a:pt x="527" y="340"/>
                  </a:lnTo>
                  <a:lnTo>
                    <a:pt x="552" y="398"/>
                  </a:lnTo>
                  <a:lnTo>
                    <a:pt x="557" y="462"/>
                  </a:lnTo>
                  <a:lnTo>
                    <a:pt x="552" y="531"/>
                  </a:lnTo>
                  <a:lnTo>
                    <a:pt x="532" y="600"/>
                  </a:lnTo>
                  <a:lnTo>
                    <a:pt x="497" y="658"/>
                  </a:lnTo>
                  <a:lnTo>
                    <a:pt x="428" y="733"/>
                  </a:lnTo>
                  <a:lnTo>
                    <a:pt x="333" y="790"/>
                  </a:lnTo>
                  <a:close/>
                  <a:moveTo>
                    <a:pt x="318" y="185"/>
                  </a:moveTo>
                  <a:lnTo>
                    <a:pt x="318" y="0"/>
                  </a:lnTo>
                  <a:lnTo>
                    <a:pt x="477" y="0"/>
                  </a:lnTo>
                  <a:lnTo>
                    <a:pt x="477" y="185"/>
                  </a:lnTo>
                  <a:lnTo>
                    <a:pt x="318" y="185"/>
                  </a:lnTo>
                  <a:close/>
                  <a:moveTo>
                    <a:pt x="239" y="185"/>
                  </a:moveTo>
                  <a:lnTo>
                    <a:pt x="80" y="185"/>
                  </a:lnTo>
                  <a:lnTo>
                    <a:pt x="80" y="0"/>
                  </a:lnTo>
                  <a:lnTo>
                    <a:pt x="239" y="0"/>
                  </a:lnTo>
                  <a:lnTo>
                    <a:pt x="239" y="185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</a:ln>
          </p:spPr>
          <p:txBody>
            <a:bodyPr/>
            <a:p>
              <a:endParaRPr lang="ru-RU"/>
            </a:p>
          </p:txBody>
        </p:sp>
        <p:sp>
          <p:nvSpPr>
            <p:cNvPr id="19" name="Freeform 13"/>
            <p:cNvSpPr/>
            <p:nvPr/>
          </p:nvSpPr>
          <p:spPr bwMode="auto">
            <a:xfrm>
              <a:off x="3861" y="904"/>
              <a:ext cx="239" cy="243"/>
            </a:xfrm>
            <a:custGeom>
              <a:avLst/>
              <a:gdLst>
                <a:gd name="T0" fmla="*/ 0 w 647"/>
                <a:gd name="T1" fmla="*/ 243 h 791"/>
                <a:gd name="T2" fmla="*/ 0 w 647"/>
                <a:gd name="T3" fmla="*/ 0 h 791"/>
                <a:gd name="T4" fmla="*/ 74 w 647"/>
                <a:gd name="T5" fmla="*/ 0 h 791"/>
                <a:gd name="T6" fmla="*/ 74 w 647"/>
                <a:gd name="T7" fmla="*/ 106 h 791"/>
                <a:gd name="T8" fmla="*/ 147 w 647"/>
                <a:gd name="T9" fmla="*/ 0 h 791"/>
                <a:gd name="T10" fmla="*/ 230 w 647"/>
                <a:gd name="T11" fmla="*/ 0 h 791"/>
                <a:gd name="T12" fmla="*/ 147 w 647"/>
                <a:gd name="T13" fmla="*/ 106 h 791"/>
                <a:gd name="T14" fmla="*/ 239 w 647"/>
                <a:gd name="T15" fmla="*/ 243 h 791"/>
                <a:gd name="T16" fmla="*/ 156 w 647"/>
                <a:gd name="T17" fmla="*/ 243 h 791"/>
                <a:gd name="T18" fmla="*/ 74 w 647"/>
                <a:gd name="T19" fmla="*/ 113 h 791"/>
                <a:gd name="T20" fmla="*/ 74 w 647"/>
                <a:gd name="T21" fmla="*/ 243 h 791"/>
                <a:gd name="T22" fmla="*/ 0 w 647"/>
                <a:gd name="T23" fmla="*/ 243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47" h="791">
                  <a:moveTo>
                    <a:pt x="0" y="791"/>
                  </a:moveTo>
                  <a:lnTo>
                    <a:pt x="0" y="0"/>
                  </a:lnTo>
                  <a:lnTo>
                    <a:pt x="199" y="0"/>
                  </a:lnTo>
                  <a:lnTo>
                    <a:pt x="199" y="346"/>
                  </a:lnTo>
                  <a:lnTo>
                    <a:pt x="398" y="0"/>
                  </a:lnTo>
                  <a:lnTo>
                    <a:pt x="622" y="0"/>
                  </a:lnTo>
                  <a:lnTo>
                    <a:pt x="398" y="346"/>
                  </a:lnTo>
                  <a:lnTo>
                    <a:pt x="647" y="791"/>
                  </a:lnTo>
                  <a:lnTo>
                    <a:pt x="423" y="791"/>
                  </a:lnTo>
                  <a:lnTo>
                    <a:pt x="199" y="369"/>
                  </a:lnTo>
                  <a:lnTo>
                    <a:pt x="199" y="791"/>
                  </a:lnTo>
                  <a:lnTo>
                    <a:pt x="0" y="791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</a:ln>
          </p:spPr>
          <p:txBody>
            <a:bodyPr/>
            <a:p>
              <a:endParaRPr lang="ru-RU"/>
            </a:p>
          </p:txBody>
        </p:sp>
        <p:sp>
          <p:nvSpPr>
            <p:cNvPr id="20" name="Freeform 14"/>
            <p:cNvSpPr/>
            <p:nvPr/>
          </p:nvSpPr>
          <p:spPr bwMode="auto">
            <a:xfrm>
              <a:off x="441" y="1444"/>
              <a:ext cx="3939" cy="1611"/>
            </a:xfrm>
            <a:custGeom>
              <a:avLst/>
              <a:gdLst>
                <a:gd name="T0" fmla="*/ 1915 w 9479"/>
                <a:gd name="T1" fmla="*/ 1606 h 3813"/>
                <a:gd name="T2" fmla="*/ 3208 w 9479"/>
                <a:gd name="T3" fmla="*/ 1574 h 3813"/>
                <a:gd name="T4" fmla="*/ 2224 w 9479"/>
                <a:gd name="T5" fmla="*/ 1555 h 3813"/>
                <a:gd name="T6" fmla="*/ 3371 w 9479"/>
                <a:gd name="T7" fmla="*/ 1250 h 3813"/>
                <a:gd name="T8" fmla="*/ 3516 w 9479"/>
                <a:gd name="T9" fmla="*/ 1180 h 3813"/>
                <a:gd name="T10" fmla="*/ 2665 w 9479"/>
                <a:gd name="T11" fmla="*/ 1374 h 3813"/>
                <a:gd name="T12" fmla="*/ 2516 w 9479"/>
                <a:gd name="T13" fmla="*/ 1336 h 3813"/>
                <a:gd name="T14" fmla="*/ 2644 w 9479"/>
                <a:gd name="T15" fmla="*/ 1246 h 3813"/>
                <a:gd name="T16" fmla="*/ 2349 w 9479"/>
                <a:gd name="T17" fmla="*/ 1372 h 3813"/>
                <a:gd name="T18" fmla="*/ 2636 w 9479"/>
                <a:gd name="T19" fmla="*/ 1099 h 3813"/>
                <a:gd name="T20" fmla="*/ 3499 w 9479"/>
                <a:gd name="T21" fmla="*/ 397 h 3813"/>
                <a:gd name="T22" fmla="*/ 3507 w 9479"/>
                <a:gd name="T23" fmla="*/ 363 h 3813"/>
                <a:gd name="T24" fmla="*/ 2658 w 9479"/>
                <a:gd name="T25" fmla="*/ 1019 h 3813"/>
                <a:gd name="T26" fmla="*/ 2392 w 9479"/>
                <a:gd name="T27" fmla="*/ 1187 h 3813"/>
                <a:gd name="T28" fmla="*/ 2694 w 9479"/>
                <a:gd name="T29" fmla="*/ 824 h 3813"/>
                <a:gd name="T30" fmla="*/ 2276 w 9479"/>
                <a:gd name="T31" fmla="*/ 1236 h 3813"/>
                <a:gd name="T32" fmla="*/ 2654 w 9479"/>
                <a:gd name="T33" fmla="*/ 753 h 3813"/>
                <a:gd name="T34" fmla="*/ 3005 w 9479"/>
                <a:gd name="T35" fmla="*/ 280 h 3813"/>
                <a:gd name="T36" fmla="*/ 2828 w 9479"/>
                <a:gd name="T37" fmla="*/ 475 h 3813"/>
                <a:gd name="T38" fmla="*/ 2142 w 9479"/>
                <a:gd name="T39" fmla="*/ 1341 h 3813"/>
                <a:gd name="T40" fmla="*/ 2590 w 9479"/>
                <a:gd name="T41" fmla="*/ 451 h 3813"/>
                <a:gd name="T42" fmla="*/ 2291 w 9479"/>
                <a:gd name="T43" fmla="*/ 958 h 3813"/>
                <a:gd name="T44" fmla="*/ 2260 w 9479"/>
                <a:gd name="T45" fmla="*/ 982 h 3813"/>
                <a:gd name="T46" fmla="*/ 2450 w 9479"/>
                <a:gd name="T47" fmla="*/ 514 h 3813"/>
                <a:gd name="T48" fmla="*/ 2355 w 9479"/>
                <a:gd name="T49" fmla="*/ 665 h 3813"/>
                <a:gd name="T50" fmla="*/ 2016 w 9479"/>
                <a:gd name="T51" fmla="*/ 1440 h 3813"/>
                <a:gd name="T52" fmla="*/ 2132 w 9479"/>
                <a:gd name="T53" fmla="*/ 585 h 3813"/>
                <a:gd name="T54" fmla="*/ 2051 w 9479"/>
                <a:gd name="T55" fmla="*/ 958 h 3813"/>
                <a:gd name="T56" fmla="*/ 1991 w 9479"/>
                <a:gd name="T57" fmla="*/ 1328 h 3813"/>
                <a:gd name="T58" fmla="*/ 1985 w 9479"/>
                <a:gd name="T59" fmla="*/ 570 h 3813"/>
                <a:gd name="T60" fmla="*/ 1960 w 9479"/>
                <a:gd name="T61" fmla="*/ 575 h 3813"/>
                <a:gd name="T62" fmla="*/ 1944 w 9479"/>
                <a:gd name="T63" fmla="*/ 1341 h 3813"/>
                <a:gd name="T64" fmla="*/ 1840 w 9479"/>
                <a:gd name="T65" fmla="*/ 583 h 3813"/>
                <a:gd name="T66" fmla="*/ 1813 w 9479"/>
                <a:gd name="T67" fmla="*/ 622 h 3813"/>
                <a:gd name="T68" fmla="*/ 1913 w 9479"/>
                <a:gd name="T69" fmla="*/ 1457 h 3813"/>
                <a:gd name="T70" fmla="*/ 1590 w 9479"/>
                <a:gd name="T71" fmla="*/ 656 h 3813"/>
                <a:gd name="T72" fmla="*/ 1541 w 9479"/>
                <a:gd name="T73" fmla="*/ 585 h 3813"/>
                <a:gd name="T74" fmla="*/ 1803 w 9479"/>
                <a:gd name="T75" fmla="*/ 1248 h 3813"/>
                <a:gd name="T76" fmla="*/ 1603 w 9479"/>
                <a:gd name="T77" fmla="*/ 865 h 3813"/>
                <a:gd name="T78" fmla="*/ 1382 w 9479"/>
                <a:gd name="T79" fmla="*/ 492 h 3813"/>
                <a:gd name="T80" fmla="*/ 1555 w 9479"/>
                <a:gd name="T81" fmla="*/ 853 h 3813"/>
                <a:gd name="T82" fmla="*/ 1741 w 9479"/>
                <a:gd name="T83" fmla="*/ 1199 h 3813"/>
                <a:gd name="T84" fmla="*/ 1210 w 9479"/>
                <a:gd name="T85" fmla="*/ 453 h 3813"/>
                <a:gd name="T86" fmla="*/ 1206 w 9479"/>
                <a:gd name="T87" fmla="*/ 495 h 3813"/>
                <a:gd name="T88" fmla="*/ 1756 w 9479"/>
                <a:gd name="T89" fmla="*/ 1311 h 3813"/>
                <a:gd name="T90" fmla="*/ 1448 w 9479"/>
                <a:gd name="T91" fmla="*/ 989 h 3813"/>
                <a:gd name="T92" fmla="*/ 1419 w 9479"/>
                <a:gd name="T93" fmla="*/ 999 h 3813"/>
                <a:gd name="T94" fmla="*/ 1704 w 9479"/>
                <a:gd name="T95" fmla="*/ 1323 h 3813"/>
                <a:gd name="T96" fmla="*/ 1028 w 9479"/>
                <a:gd name="T97" fmla="*/ 785 h 3813"/>
                <a:gd name="T98" fmla="*/ 343 w 9479"/>
                <a:gd name="T99" fmla="*/ 263 h 3813"/>
                <a:gd name="T100" fmla="*/ 886 w 9479"/>
                <a:gd name="T101" fmla="*/ 726 h 3813"/>
                <a:gd name="T102" fmla="*/ 1590 w 9479"/>
                <a:gd name="T103" fmla="*/ 1363 h 3813"/>
                <a:gd name="T104" fmla="*/ 1215 w 9479"/>
                <a:gd name="T105" fmla="*/ 1199 h 3813"/>
                <a:gd name="T106" fmla="*/ 1568 w 9479"/>
                <a:gd name="T107" fmla="*/ 1401 h 3813"/>
                <a:gd name="T108" fmla="*/ 1479 w 9479"/>
                <a:gd name="T109" fmla="*/ 1421 h 3813"/>
                <a:gd name="T110" fmla="*/ 919 w 9479"/>
                <a:gd name="T111" fmla="*/ 1287 h 3813"/>
                <a:gd name="T112" fmla="*/ 349 w 9479"/>
                <a:gd name="T113" fmla="*/ 1167 h 3813"/>
                <a:gd name="T114" fmla="*/ 884 w 9479"/>
                <a:gd name="T115" fmla="*/ 1331 h 3813"/>
                <a:gd name="T116" fmla="*/ 1469 w 9479"/>
                <a:gd name="T117" fmla="*/ 1555 h 3813"/>
                <a:gd name="T118" fmla="*/ 1014 w 9479"/>
                <a:gd name="T119" fmla="*/ 1565 h 3813"/>
                <a:gd name="T120" fmla="*/ 574 w 9479"/>
                <a:gd name="T121" fmla="*/ 1586 h 3813"/>
                <a:gd name="T122" fmla="*/ 136 w 9479"/>
                <a:gd name="T123" fmla="*/ 1611 h 38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9479" h="3813">
                  <a:moveTo>
                    <a:pt x="328" y="3813"/>
                  </a:moveTo>
                  <a:lnTo>
                    <a:pt x="4608" y="3801"/>
                  </a:lnTo>
                  <a:lnTo>
                    <a:pt x="8888" y="3784"/>
                  </a:lnTo>
                  <a:lnTo>
                    <a:pt x="7719" y="3726"/>
                  </a:lnTo>
                  <a:lnTo>
                    <a:pt x="6541" y="3692"/>
                  </a:lnTo>
                  <a:lnTo>
                    <a:pt x="5353" y="3680"/>
                  </a:lnTo>
                  <a:lnTo>
                    <a:pt x="6740" y="3328"/>
                  </a:lnTo>
                  <a:lnTo>
                    <a:pt x="8112" y="2959"/>
                  </a:lnTo>
                  <a:lnTo>
                    <a:pt x="9479" y="2578"/>
                  </a:lnTo>
                  <a:lnTo>
                    <a:pt x="8460" y="2792"/>
                  </a:lnTo>
                  <a:lnTo>
                    <a:pt x="7441" y="3011"/>
                  </a:lnTo>
                  <a:lnTo>
                    <a:pt x="6412" y="3253"/>
                  </a:lnTo>
                  <a:lnTo>
                    <a:pt x="5378" y="3507"/>
                  </a:lnTo>
                  <a:lnTo>
                    <a:pt x="6054" y="3161"/>
                  </a:lnTo>
                  <a:lnTo>
                    <a:pt x="6735" y="2809"/>
                  </a:lnTo>
                  <a:lnTo>
                    <a:pt x="6362" y="2948"/>
                  </a:lnTo>
                  <a:lnTo>
                    <a:pt x="6000" y="3092"/>
                  </a:lnTo>
                  <a:lnTo>
                    <a:pt x="5652" y="3248"/>
                  </a:lnTo>
                  <a:lnTo>
                    <a:pt x="5319" y="3409"/>
                  </a:lnTo>
                  <a:lnTo>
                    <a:pt x="6343" y="2602"/>
                  </a:lnTo>
                  <a:lnTo>
                    <a:pt x="7376" y="1777"/>
                  </a:lnTo>
                  <a:lnTo>
                    <a:pt x="8420" y="940"/>
                  </a:lnTo>
                  <a:lnTo>
                    <a:pt x="9464" y="92"/>
                  </a:lnTo>
                  <a:lnTo>
                    <a:pt x="8440" y="860"/>
                  </a:lnTo>
                  <a:lnTo>
                    <a:pt x="7416" y="1632"/>
                  </a:lnTo>
                  <a:lnTo>
                    <a:pt x="6397" y="2411"/>
                  </a:lnTo>
                  <a:lnTo>
                    <a:pt x="5393" y="3201"/>
                  </a:lnTo>
                  <a:lnTo>
                    <a:pt x="5756" y="2809"/>
                  </a:lnTo>
                  <a:lnTo>
                    <a:pt x="6119" y="2394"/>
                  </a:lnTo>
                  <a:lnTo>
                    <a:pt x="6482" y="1950"/>
                  </a:lnTo>
                  <a:lnTo>
                    <a:pt x="5980" y="2440"/>
                  </a:lnTo>
                  <a:lnTo>
                    <a:pt x="5478" y="2925"/>
                  </a:lnTo>
                  <a:lnTo>
                    <a:pt x="5945" y="2348"/>
                  </a:lnTo>
                  <a:lnTo>
                    <a:pt x="6387" y="1782"/>
                  </a:lnTo>
                  <a:lnTo>
                    <a:pt x="6815" y="1217"/>
                  </a:lnTo>
                  <a:lnTo>
                    <a:pt x="7232" y="663"/>
                  </a:lnTo>
                  <a:lnTo>
                    <a:pt x="7650" y="104"/>
                  </a:lnTo>
                  <a:lnTo>
                    <a:pt x="6805" y="1125"/>
                  </a:lnTo>
                  <a:lnTo>
                    <a:pt x="5975" y="2152"/>
                  </a:lnTo>
                  <a:lnTo>
                    <a:pt x="5155" y="3173"/>
                  </a:lnTo>
                  <a:lnTo>
                    <a:pt x="5706" y="2117"/>
                  </a:lnTo>
                  <a:lnTo>
                    <a:pt x="6233" y="1067"/>
                  </a:lnTo>
                  <a:lnTo>
                    <a:pt x="5865" y="1667"/>
                  </a:lnTo>
                  <a:lnTo>
                    <a:pt x="5512" y="2267"/>
                  </a:lnTo>
                  <a:lnTo>
                    <a:pt x="5189" y="2867"/>
                  </a:lnTo>
                  <a:lnTo>
                    <a:pt x="5438" y="2325"/>
                  </a:lnTo>
                  <a:lnTo>
                    <a:pt x="5671" y="1777"/>
                  </a:lnTo>
                  <a:lnTo>
                    <a:pt x="5895" y="1217"/>
                  </a:lnTo>
                  <a:lnTo>
                    <a:pt x="6104" y="658"/>
                  </a:lnTo>
                  <a:lnTo>
                    <a:pt x="5667" y="1575"/>
                  </a:lnTo>
                  <a:lnTo>
                    <a:pt x="5249" y="2492"/>
                  </a:lnTo>
                  <a:lnTo>
                    <a:pt x="4851" y="3409"/>
                  </a:lnTo>
                  <a:lnTo>
                    <a:pt x="5005" y="2394"/>
                  </a:lnTo>
                  <a:lnTo>
                    <a:pt x="5130" y="1384"/>
                  </a:lnTo>
                  <a:lnTo>
                    <a:pt x="5025" y="1823"/>
                  </a:lnTo>
                  <a:lnTo>
                    <a:pt x="4936" y="2267"/>
                  </a:lnTo>
                  <a:lnTo>
                    <a:pt x="4851" y="2705"/>
                  </a:lnTo>
                  <a:lnTo>
                    <a:pt x="4792" y="3144"/>
                  </a:lnTo>
                  <a:lnTo>
                    <a:pt x="4792" y="2250"/>
                  </a:lnTo>
                  <a:lnTo>
                    <a:pt x="4777" y="1350"/>
                  </a:lnTo>
                  <a:lnTo>
                    <a:pt x="4752" y="456"/>
                  </a:lnTo>
                  <a:lnTo>
                    <a:pt x="4717" y="1361"/>
                  </a:lnTo>
                  <a:lnTo>
                    <a:pt x="4687" y="2267"/>
                  </a:lnTo>
                  <a:lnTo>
                    <a:pt x="4677" y="3173"/>
                  </a:lnTo>
                  <a:lnTo>
                    <a:pt x="4568" y="2279"/>
                  </a:lnTo>
                  <a:lnTo>
                    <a:pt x="4429" y="1379"/>
                  </a:lnTo>
                  <a:lnTo>
                    <a:pt x="4275" y="485"/>
                  </a:lnTo>
                  <a:lnTo>
                    <a:pt x="4364" y="1471"/>
                  </a:lnTo>
                  <a:lnTo>
                    <a:pt x="4469" y="2463"/>
                  </a:lnTo>
                  <a:lnTo>
                    <a:pt x="4603" y="3449"/>
                  </a:lnTo>
                  <a:lnTo>
                    <a:pt x="4230" y="2498"/>
                  </a:lnTo>
                  <a:lnTo>
                    <a:pt x="3827" y="1552"/>
                  </a:lnTo>
                  <a:lnTo>
                    <a:pt x="3410" y="600"/>
                  </a:lnTo>
                  <a:lnTo>
                    <a:pt x="3708" y="1384"/>
                  </a:lnTo>
                  <a:lnTo>
                    <a:pt x="4016" y="2169"/>
                  </a:lnTo>
                  <a:lnTo>
                    <a:pt x="4339" y="2953"/>
                  </a:lnTo>
                  <a:lnTo>
                    <a:pt x="4106" y="2498"/>
                  </a:lnTo>
                  <a:lnTo>
                    <a:pt x="3857" y="2048"/>
                  </a:lnTo>
                  <a:lnTo>
                    <a:pt x="3594" y="1604"/>
                  </a:lnTo>
                  <a:lnTo>
                    <a:pt x="3325" y="1165"/>
                  </a:lnTo>
                  <a:lnTo>
                    <a:pt x="3534" y="1592"/>
                  </a:lnTo>
                  <a:lnTo>
                    <a:pt x="3743" y="2019"/>
                  </a:lnTo>
                  <a:lnTo>
                    <a:pt x="3962" y="2434"/>
                  </a:lnTo>
                  <a:lnTo>
                    <a:pt x="4190" y="2838"/>
                  </a:lnTo>
                  <a:lnTo>
                    <a:pt x="3559" y="1955"/>
                  </a:lnTo>
                  <a:lnTo>
                    <a:pt x="2913" y="1073"/>
                  </a:lnTo>
                  <a:lnTo>
                    <a:pt x="2257" y="190"/>
                  </a:lnTo>
                  <a:lnTo>
                    <a:pt x="2903" y="1171"/>
                  </a:lnTo>
                  <a:lnTo>
                    <a:pt x="3559" y="2146"/>
                  </a:lnTo>
                  <a:lnTo>
                    <a:pt x="4225" y="3103"/>
                  </a:lnTo>
                  <a:lnTo>
                    <a:pt x="3852" y="2717"/>
                  </a:lnTo>
                  <a:lnTo>
                    <a:pt x="3484" y="2342"/>
                  </a:lnTo>
                  <a:lnTo>
                    <a:pt x="3112" y="1979"/>
                  </a:lnTo>
                  <a:lnTo>
                    <a:pt x="3415" y="2365"/>
                  </a:lnTo>
                  <a:lnTo>
                    <a:pt x="3748" y="2746"/>
                  </a:lnTo>
                  <a:lnTo>
                    <a:pt x="4101" y="3132"/>
                  </a:lnTo>
                  <a:lnTo>
                    <a:pt x="3295" y="2486"/>
                  </a:lnTo>
                  <a:lnTo>
                    <a:pt x="2475" y="1857"/>
                  </a:lnTo>
                  <a:lnTo>
                    <a:pt x="1655" y="1240"/>
                  </a:lnTo>
                  <a:lnTo>
                    <a:pt x="825" y="623"/>
                  </a:lnTo>
                  <a:lnTo>
                    <a:pt x="0" y="0"/>
                  </a:lnTo>
                  <a:lnTo>
                    <a:pt x="2132" y="1719"/>
                  </a:lnTo>
                  <a:lnTo>
                    <a:pt x="4265" y="3438"/>
                  </a:lnTo>
                  <a:lnTo>
                    <a:pt x="3827" y="3225"/>
                  </a:lnTo>
                  <a:lnTo>
                    <a:pt x="3380" y="3023"/>
                  </a:lnTo>
                  <a:lnTo>
                    <a:pt x="2923" y="2838"/>
                  </a:lnTo>
                  <a:lnTo>
                    <a:pt x="3340" y="3086"/>
                  </a:lnTo>
                  <a:lnTo>
                    <a:pt x="3773" y="3317"/>
                  </a:lnTo>
                  <a:lnTo>
                    <a:pt x="4215" y="3536"/>
                  </a:lnTo>
                  <a:lnTo>
                    <a:pt x="3559" y="3363"/>
                  </a:lnTo>
                  <a:lnTo>
                    <a:pt x="2888" y="3201"/>
                  </a:lnTo>
                  <a:lnTo>
                    <a:pt x="2212" y="3046"/>
                  </a:lnTo>
                  <a:lnTo>
                    <a:pt x="1526" y="2901"/>
                  </a:lnTo>
                  <a:lnTo>
                    <a:pt x="840" y="2763"/>
                  </a:lnTo>
                  <a:lnTo>
                    <a:pt x="154" y="2619"/>
                  </a:lnTo>
                  <a:lnTo>
                    <a:pt x="2127" y="3150"/>
                  </a:lnTo>
                  <a:lnTo>
                    <a:pt x="4101" y="3680"/>
                  </a:lnTo>
                  <a:lnTo>
                    <a:pt x="3534" y="3680"/>
                  </a:lnTo>
                  <a:lnTo>
                    <a:pt x="2982" y="3686"/>
                  </a:lnTo>
                  <a:lnTo>
                    <a:pt x="2441" y="3703"/>
                  </a:lnTo>
                  <a:lnTo>
                    <a:pt x="1909" y="3726"/>
                  </a:lnTo>
                  <a:lnTo>
                    <a:pt x="1382" y="3755"/>
                  </a:lnTo>
                  <a:lnTo>
                    <a:pt x="855" y="3784"/>
                  </a:lnTo>
                  <a:lnTo>
                    <a:pt x="328" y="3813"/>
                  </a:lnTo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3175">
              <a:solidFill>
                <a:srgbClr val="FF6600"/>
              </a:solidFill>
              <a:round/>
            </a:ln>
          </p:spPr>
          <p:txBody>
            <a:bodyPr/>
            <a:p>
              <a:endParaRPr lang="ru-RU"/>
            </a:p>
          </p:txBody>
        </p:sp>
      </p:grpSp>
      <p:sp>
        <p:nvSpPr>
          <p:cNvPr id="21" name="Текстовое поле 20"/>
          <p:cNvSpPr txBox="1"/>
          <p:nvPr/>
        </p:nvSpPr>
        <p:spPr>
          <a:xfrm>
            <a:off x="6929120" y="6195060"/>
            <a:ext cx="2322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ru-RU" b="1" i="1" dirty="0" smtClean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МБДОУЦРР№28</a:t>
            </a:r>
            <a:endParaRPr lang="ru-RU" altLang="ru-RU" b="1" i="1" dirty="0" smtClean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ru-RU" altLang="ru-RU" b="1" i="1" dirty="0" smtClean="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Comic Sans MS" panose="030F0702030302020204" charset="0"/>
                <a:cs typeface="Comic Sans MS" panose="030F0702030302020204" charset="0"/>
                <a:sym typeface="+mn-ea"/>
              </a:rPr>
              <a:t> «ОГОНЕК»</a:t>
            </a:r>
            <a:endParaRPr lang="ru-RU" altLang="ru-RU" b="1" i="1" dirty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  <a:p>
            <a:endParaRPr lang="ru-RU" altLang="ru-RU" b="1" i="1" dirty="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Текстовое поле 21"/>
          <p:cNvSpPr txBox="1"/>
          <p:nvPr/>
        </p:nvSpPr>
        <p:spPr>
          <a:xfrm rot="16200000">
            <a:off x="-655955" y="2599055"/>
            <a:ext cx="25101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sz="2400" b="1" i="1" dirty="0" smtClean="0">
                <a:ln w="11430"/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Заходите к нам</a:t>
            </a:r>
            <a:endParaRPr lang="ru-RU" sz="2400" b="1" i="1" dirty="0" smtClean="0">
              <a:ln w="11430"/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ru-RU" sz="2400" b="1" i="1" dirty="0" smtClean="0">
                <a:ln w="11430"/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на  «Огонёк»</a:t>
            </a:r>
            <a:endParaRPr lang="ru-RU" altLang="en-US" sz="2400" b="1" i="1" dirty="0">
              <a:ln w="11430"/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2400"/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4113530" y="6336665"/>
            <a:ext cx="1819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dirty="0">
              <a:solidFill>
                <a:srgbClr val="C16B08"/>
              </a:solidFill>
            </a:endParaRPr>
          </a:p>
          <a:p>
            <a:endParaRPr lang="ru-RU" altLang="en-US"/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1010920" y="6417310"/>
            <a:ext cx="2618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ru-RU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Дата выпуска: </a:t>
            </a:r>
            <a:r>
              <a:rPr lang="ru-RU" alt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</a:t>
            </a:r>
            <a:r>
              <a:rPr lang="ru-RU" altLang="ru-RU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.06.22</a:t>
            </a:r>
            <a:endParaRPr lang="ru-RU" altLang="ru-RU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ru-RU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 descr="IMG202203250747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0575" y="116205"/>
            <a:ext cx="3164840" cy="3046730"/>
          </a:xfrm>
          <a:prstGeom prst="rect">
            <a:avLst/>
          </a:prstGeom>
          <a:ln w="38100">
            <a:solidFill>
              <a:srgbClr val="B55E54"/>
            </a:solidFill>
          </a:ln>
        </p:spPr>
      </p:pic>
      <p:pic>
        <p:nvPicPr>
          <p:cNvPr id="4" name="Изображение 3" descr="IMG202203250747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18405" y="116205"/>
            <a:ext cx="3643630" cy="3145790"/>
          </a:xfrm>
          <a:prstGeom prst="rect">
            <a:avLst/>
          </a:prstGeom>
          <a:ln w="38100">
            <a:solidFill>
              <a:srgbClr val="B55E54"/>
            </a:solidFill>
          </a:ln>
        </p:spPr>
      </p:pic>
      <p:pic>
        <p:nvPicPr>
          <p:cNvPr id="5" name="Изображение 4" descr="IMG202203250747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5" y="3413760"/>
            <a:ext cx="4255770" cy="3188970"/>
          </a:xfrm>
          <a:prstGeom prst="rect">
            <a:avLst/>
          </a:prstGeom>
          <a:ln w="38100">
            <a:solidFill>
              <a:srgbClr val="B55E54"/>
            </a:solidFill>
          </a:ln>
        </p:spPr>
      </p:pic>
      <p:pic>
        <p:nvPicPr>
          <p:cNvPr id="6" name="Изображение 5" descr="IMG2022032507474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18710" y="3469005"/>
            <a:ext cx="3962400" cy="3227070"/>
          </a:xfrm>
          <a:prstGeom prst="rect">
            <a:avLst/>
          </a:prstGeom>
          <a:ln w="38100">
            <a:solidFill>
              <a:srgbClr val="B55E54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982153" y="2820670"/>
            <a:ext cx="487489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Творческие работы</a:t>
            </a:r>
            <a:endParaRPr lang="ru-RU" altLang="en-US" sz="4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556000" y="11620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85975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 descr="IMG20220325074754"/>
          <p:cNvPicPr>
            <a:picLocks noChangeAspect="1"/>
          </p:cNvPicPr>
          <p:nvPr/>
        </p:nvPicPr>
        <p:blipFill>
          <a:blip r:embed="rId2"/>
          <a:srcRect l="-603" r="-247"/>
          <a:stretch>
            <a:fillRect/>
          </a:stretch>
        </p:blipFill>
        <p:spPr>
          <a:xfrm>
            <a:off x="229235" y="546735"/>
            <a:ext cx="4462780" cy="2465070"/>
          </a:xfrm>
          <a:prstGeom prst="rect">
            <a:avLst/>
          </a:prstGeom>
          <a:ln w="38100">
            <a:solidFill>
              <a:srgbClr val="B55E54"/>
            </a:solidFill>
          </a:ln>
        </p:spPr>
      </p:pic>
      <p:pic>
        <p:nvPicPr>
          <p:cNvPr id="4" name="Изображение 3" descr="IMG202204081228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08550" y="128905"/>
            <a:ext cx="3747135" cy="3437255"/>
          </a:xfrm>
          <a:prstGeom prst="rect">
            <a:avLst/>
          </a:prstGeom>
          <a:ln w="38100">
            <a:solidFill>
              <a:srgbClr val="B55E54"/>
            </a:solidFill>
          </a:ln>
        </p:spPr>
      </p:pic>
      <p:pic>
        <p:nvPicPr>
          <p:cNvPr id="5" name="Изображение 4" descr="IMG202204081227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690" y="3554095"/>
            <a:ext cx="3312160" cy="3115310"/>
          </a:xfrm>
          <a:prstGeom prst="rect">
            <a:avLst/>
          </a:prstGeom>
          <a:ln w="38100">
            <a:solidFill>
              <a:srgbClr val="B55E54"/>
            </a:solidFill>
          </a:ln>
        </p:spPr>
      </p:pic>
      <p:pic>
        <p:nvPicPr>
          <p:cNvPr id="6" name="Изображение 5" descr="IMG2022040812275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10785" y="3758565"/>
            <a:ext cx="3644900" cy="2973705"/>
          </a:xfrm>
          <a:prstGeom prst="rect">
            <a:avLst/>
          </a:prstGeom>
          <a:ln w="38100">
            <a:solidFill>
              <a:srgbClr val="B55E54"/>
            </a:solidFill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2480310" y="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Изображение 3" descr="IMG202204041013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510" y="142875"/>
            <a:ext cx="3772535" cy="396430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5" name="Изображение 4" descr="IMG20220404103621"/>
          <p:cNvPicPr>
            <a:picLocks noChangeAspect="1"/>
          </p:cNvPicPr>
          <p:nvPr/>
        </p:nvPicPr>
        <p:blipFill>
          <a:blip r:embed="rId3"/>
          <a:srcRect l="-2279" b="-568"/>
          <a:stretch>
            <a:fillRect/>
          </a:stretch>
        </p:blipFill>
        <p:spPr>
          <a:xfrm>
            <a:off x="5375732" y="1916158"/>
            <a:ext cx="3619678" cy="483325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6" name="Изображение 5" descr="IMG20220404101650"/>
          <p:cNvPicPr>
            <a:picLocks noChangeAspect="1"/>
          </p:cNvPicPr>
          <p:nvPr/>
        </p:nvPicPr>
        <p:blipFill>
          <a:blip r:embed="rId4"/>
          <a:srcRect l="-80"/>
          <a:stretch>
            <a:fillRect/>
          </a:stretch>
        </p:blipFill>
        <p:spPr>
          <a:xfrm rot="20940000">
            <a:off x="2608580" y="1394460"/>
            <a:ext cx="3324225" cy="354584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060" y="76200"/>
            <a:ext cx="4837430" cy="269621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143510" y="5224780"/>
            <a:ext cx="389191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Как хорошо, что есть театр! 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Он был и будет с нами вечно, Всегда готовый утверждать 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Все, что на свете человечно.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2713" y="0"/>
            <a:ext cx="23171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72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Театр</a:t>
            </a:r>
            <a:endParaRPr lang="ru-RU" altLang="en-US" sz="72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3519805" y="638111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 descr="IMG20220418111952_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980" y="125095"/>
            <a:ext cx="2596515" cy="461708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3" name="Изображение 2" descr="IMG20220418111608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5" y="194945"/>
            <a:ext cx="2557145" cy="454723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4" name="Изображение 3" descr="IMG20220418113006_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625" y="231775"/>
            <a:ext cx="2587625" cy="460121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77265" y="5267960"/>
            <a:ext cx="699262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5400" b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Весенние развлечения</a:t>
            </a:r>
            <a:endParaRPr lang="ru-RU" altLang="en-US" sz="5400" b="1">
              <a:ln w="12700">
                <a:solidFill>
                  <a:schemeClr val="accent5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462780" y="639191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3" name="Изображение 2" descr="IMG202204180924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25" y="474345"/>
            <a:ext cx="5492115" cy="579945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5663565" y="384810"/>
            <a:ext cx="3414395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Весна пришла по снежному,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По влажному ковру,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Рассыпала подснежники,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Посеяла траву.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Барсучьи семьи к сроку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Из норок подняла,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Березового соку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Ребятам раздала.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В берлогу заглянула: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- А ну, вставай, медведь! –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На веточки дохнула –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Пора зазеленеть!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Теперь весна-красавица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Зовет со всех концов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Гусей, стрижей и аистов,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Кукушек и скворцов.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 i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К. Кубилинскас</a:t>
            </a:r>
            <a:endParaRPr lang="ru-RU" altLang="en-US" sz="2000" b="1" i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4685665" y="638302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Изображение 3" descr="IMG20220412095125_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060" y="3994150"/>
            <a:ext cx="4792980" cy="269621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Изображение 4" descr="IMG20220412102721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25" y="2122805"/>
            <a:ext cx="4996815" cy="281114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Изображение 2" descr="IMG20220412092313_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0" y="132715"/>
            <a:ext cx="5125085" cy="288353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97803" y="211455"/>
            <a:ext cx="3388995" cy="17532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600" b="1">
                <a:ln w="9525" cmpd="sng">
                  <a:solidFill>
                    <a:schemeClr val="accent1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Неделя</a:t>
            </a:r>
            <a:endParaRPr lang="ru-RU" altLang="en-US" sz="3600" b="1">
              <a:ln w="9525" cmpd="sng">
                <a:solidFill>
                  <a:schemeClr val="accent1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altLang="en-US" sz="3600" b="1">
                <a:ln w="9525" cmpd="sng">
                  <a:solidFill>
                    <a:schemeClr val="accent1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экономической</a:t>
            </a:r>
            <a:endParaRPr lang="ru-RU" altLang="en-US" sz="3600" b="1">
              <a:ln w="9525" cmpd="sng">
                <a:solidFill>
                  <a:schemeClr val="accent1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altLang="en-US" sz="3600" b="1">
                <a:ln w="9525" cmpd="sng">
                  <a:solidFill>
                    <a:schemeClr val="accent1"/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грамотности</a:t>
            </a:r>
            <a:endParaRPr lang="ru-RU" altLang="en-US" sz="3600" b="1">
              <a:ln w="9525" cmpd="sng">
                <a:solidFill>
                  <a:schemeClr val="accent1"/>
                </a:solidFill>
                <a:prstDash val="solid"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368" y="2917825"/>
            <a:ext cx="1976755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Открытые</a:t>
            </a:r>
            <a:endParaRPr lang="ru-RU" altLang="en-US" sz="32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altLang="en-US" sz="32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занятия</a:t>
            </a:r>
            <a:endParaRPr lang="ru-RU" altLang="en-US" sz="32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7728" y="132715"/>
            <a:ext cx="300799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 группа «Веснушки»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8605" y="4344670"/>
            <a:ext cx="218821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 гр «Огоньки»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6798" y="6229985"/>
            <a:ext cx="3523615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 группа «Подсолнушки»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5370" y="4933950"/>
            <a:ext cx="2042160" cy="187071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1924050" y="5334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 descr="IMG20220413092054_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55" y="309245"/>
            <a:ext cx="5180330" cy="29140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4" name="Изображение 3" descr="IMG20220413094922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690" y="3400425"/>
            <a:ext cx="5725795" cy="32207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00355" y="2874645"/>
            <a:ext cx="324231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 группа «Мотыльки»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7045" y="6160770"/>
            <a:ext cx="308991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13 группа «Ромашки»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Изображение 8" descr="8-83504_big-image-piggy-bank-clip-a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880" y="434340"/>
            <a:ext cx="3261995" cy="266319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835650" y="3400425"/>
            <a:ext cx="287909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Сенсорное развитие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065" y="3717290"/>
            <a:ext cx="2969260" cy="290385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1299845" y="640969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3" name="Изображение 2" descr="IMG20220419142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825" y="2761615"/>
            <a:ext cx="3011805" cy="401574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Изображение 3" descr="IMG202204191333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90170"/>
            <a:ext cx="3075305" cy="410527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Изображение 4" descr="IMG202204191404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710" y="1205230"/>
            <a:ext cx="2825115" cy="377063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Изображение 5" descr="IMG20220419131802"/>
          <p:cNvPicPr>
            <a:picLocks noChangeAspect="1"/>
          </p:cNvPicPr>
          <p:nvPr/>
        </p:nvPicPr>
        <p:blipFill>
          <a:blip r:embed="rId5"/>
          <a:srcRect r="-277"/>
          <a:stretch>
            <a:fillRect/>
          </a:stretch>
        </p:blipFill>
        <p:spPr>
          <a:xfrm>
            <a:off x="273050" y="4024630"/>
            <a:ext cx="5149215" cy="275272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702493" y="6350"/>
            <a:ext cx="34601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Педсовет: </a:t>
            </a:r>
            <a:endParaRPr lang="ru-RU" altLang="en-US" sz="2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«Экономическая</a:t>
            </a:r>
            <a:endParaRPr lang="ru-RU" altLang="en-US" sz="2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грамотность педагогов»</a:t>
            </a:r>
            <a:endParaRPr lang="ru-RU" altLang="en-US" sz="2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975610" y="631063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 descr="IMG2022032507480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295" y="137160"/>
            <a:ext cx="8224520" cy="421894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656590" y="4500245"/>
            <a:ext cx="3754120" cy="230695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txBody>
          <a:bodyPr wrap="square" rtlCol="0">
            <a:spAutoFit/>
          </a:bodyPr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По порядку все планеты 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Назовёт любой из нас: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Раз — Меркурий, 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Два — Венера, 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Три — Земля, 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Четыре — Марс. 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Пять — Юпитер,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707890" y="4500245"/>
            <a:ext cx="3863975" cy="230695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txBody>
          <a:bodyPr wrap="square" rtlCol="0">
            <a:spAutoFit/>
          </a:bodyPr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Шесть — Сатурн,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Семь — Уран,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За ним — Нептун. 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Он восьмым идёт по счёту.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А за ним уже, потом,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И девятая планета 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Под названием Плутон. 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r"/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Автор: Аркадий Хайт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544185" y="205740"/>
            <a:ext cx="354393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Живопись на стене</a:t>
            </a:r>
            <a:endParaRPr lang="ru-RU" altLang="en-US" sz="320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888365" y="6438900"/>
            <a:ext cx="2186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0000">
            <a:off x="2928620" y="5654040"/>
            <a:ext cx="749300" cy="106045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7179310" y="4342130"/>
            <a:ext cx="749300" cy="106045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0000">
            <a:off x="8150860" y="5212715"/>
            <a:ext cx="749300" cy="106045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3512820" y="4028440"/>
            <a:ext cx="749300" cy="106045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60000">
            <a:off x="3826510" y="5179695"/>
            <a:ext cx="485775" cy="68834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60000">
            <a:off x="7517130" y="5772150"/>
            <a:ext cx="338455" cy="4787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916930" y="3093720"/>
            <a:ext cx="3002915" cy="35693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80060" y="3293110"/>
            <a:ext cx="2265680" cy="3378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583305" y="3021330"/>
            <a:ext cx="1649095" cy="37141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00B0F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362258" y="114300"/>
            <a:ext cx="3753485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Будущие </a:t>
            </a:r>
            <a:endParaRPr lang="ru-RU" altLang="en-US" sz="4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alt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создатели ракет</a:t>
            </a:r>
            <a:endParaRPr lang="ru-RU" altLang="en-US" sz="4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870" y="295910"/>
            <a:ext cx="3224530" cy="228536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192645" y="258127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6" name="Изображение 5" descr="xhHVVYQNtbBxYCjX8n6ULZrqxJsH8aRUV1NzlFrV7HW1FyiUozEfttEN_0rU-R-9y2ddM9rggQTwqLf35N1DxHkL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" y="85725"/>
            <a:ext cx="2200910" cy="293560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Изображение 8" descr="56e3238abbeb11536742d6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985" y="1612900"/>
            <a:ext cx="1148080" cy="1148080"/>
          </a:xfrm>
          <a:prstGeom prst="rect">
            <a:avLst/>
          </a:prstGeom>
        </p:spPr>
      </p:pic>
      <p:pic>
        <p:nvPicPr>
          <p:cNvPr id="10" name="Изображение 9" descr="56e3238abbeb11536742d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4705" y="295910"/>
            <a:ext cx="485140" cy="485140"/>
          </a:xfrm>
          <a:prstGeom prst="rect">
            <a:avLst/>
          </a:prstGeom>
        </p:spPr>
      </p:pic>
      <p:pic>
        <p:nvPicPr>
          <p:cNvPr id="11" name="Изображение 10" descr="56e3238abbeb11536742d6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8150" y="1436370"/>
            <a:ext cx="404495" cy="404495"/>
          </a:xfrm>
          <a:prstGeom prst="rect">
            <a:avLst/>
          </a:prstGeom>
        </p:spPr>
      </p:pic>
      <p:pic>
        <p:nvPicPr>
          <p:cNvPr id="12" name="Изображение 11" descr="56e3238abbeb11536742d6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9255" y="1612900"/>
            <a:ext cx="638810" cy="638810"/>
          </a:xfrm>
          <a:prstGeom prst="rect">
            <a:avLst/>
          </a:prstGeom>
        </p:spPr>
      </p:pic>
      <p:pic>
        <p:nvPicPr>
          <p:cNvPr id="13" name="Изображение 12" descr="56e3238abbeb11536742d6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7980" y="2854960"/>
            <a:ext cx="1148080" cy="1148080"/>
          </a:xfrm>
          <a:prstGeom prst="rect">
            <a:avLst/>
          </a:prstGeom>
        </p:spPr>
      </p:pic>
      <p:pic>
        <p:nvPicPr>
          <p:cNvPr id="14" name="Изображение 13" descr="56e3238abbeb11536742d6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7430" y="5587365"/>
            <a:ext cx="1148080" cy="1148080"/>
          </a:xfrm>
          <a:prstGeom prst="rect">
            <a:avLst/>
          </a:prstGeom>
        </p:spPr>
      </p:pic>
      <p:pic>
        <p:nvPicPr>
          <p:cNvPr id="15" name="Изображение 14" descr="56e3238abbeb11536742d6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2010" y="3293110"/>
            <a:ext cx="772160" cy="7721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9035" y="188277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2" name="Текстовое поле 1"/>
          <p:cNvSpPr txBox="1"/>
          <p:nvPr/>
        </p:nvSpPr>
        <p:spPr>
          <a:xfrm>
            <a:off x="1102995" y="53975"/>
            <a:ext cx="693864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Из нашей газеты вы узнаете</a:t>
            </a:r>
            <a:endParaRPr lang="ru-RU" sz="2800" kern="10" dirty="0">
              <a:ln w="9525">
                <a:solidFill>
                  <a:srgbClr val="000000"/>
                </a:solidFill>
                <a:round/>
              </a:ln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7030A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как проходили:</a:t>
            </a:r>
            <a:endParaRPr lang="ru-RU" sz="2800" kern="10" dirty="0">
              <a:ln w="9525">
                <a:solidFill>
                  <a:srgbClr val="000000"/>
                </a:solidFill>
                <a:round/>
              </a:ln>
              <a:solidFill>
                <a:srgbClr val="7030A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ru-RU" altLang="en-US" sz="280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68605" y="1049020"/>
            <a:ext cx="8776335" cy="54775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buFont typeface="Arial" panose="020B0604020202020204" pitchFamily="34" charset="0"/>
              <a:buChar char="•"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Праздники,   посвященные  23 февраля и 8 марта</a:t>
            </a:r>
            <a:r>
              <a:rPr lang="ru-RU" altLang="ru-RU" sz="25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ru-RU" altLang="ru-RU" sz="2500" b="1" dirty="0" err="1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5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Народный </a:t>
            </a: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праздник «Масленица». 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Неделя экономической грамотности.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Педагогический совет «</a:t>
            </a:r>
            <a:r>
              <a:rPr lang="ru-RU" altLang="en-US" sz="25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Экономическая</a:t>
            </a:r>
            <a:endParaRPr lang="ru-RU" altLang="en-US" sz="25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algn="r">
              <a:buFont typeface="Arial" panose="020B0604020202020204" pitchFamily="34" charset="0"/>
              <a:buNone/>
            </a:pPr>
            <a:r>
              <a:rPr lang="ru-RU" altLang="en-US" sz="25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грамотность педагогов</a:t>
            </a: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».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День космонавтики.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Весенние развлечения.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Открытое занятие по плаванью «Космическое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algn="r">
              <a:buFont typeface="Arial" panose="020B0604020202020204" pitchFamily="34" charset="0"/>
              <a:buNone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путешествие»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Мероприятия посвещенные празднованию Великой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algn="r">
              <a:buFont typeface="Arial" panose="020B0604020202020204" pitchFamily="34" charset="0"/>
              <a:buNone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Победы.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Итоговые занятия.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Выпускные баллы (1группа, 3 группа, 4 группа).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Праздник </a:t>
            </a:r>
            <a:r>
              <a:rPr lang="ru-RU" altLang="ru-RU" sz="25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“Международный день защиты детей -1 июня”.</a:t>
            </a:r>
            <a:endParaRPr lang="ru-RU" altLang="ru-RU" sz="25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4" name="Текстовое поле 3"/>
          <p:cNvSpPr txBox="1"/>
          <p:nvPr/>
        </p:nvSpPr>
        <p:spPr>
          <a:xfrm>
            <a:off x="7249795" y="11366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5" name="Изображение 4" descr="qTbINiWeFDA2BJ9pUyZzBxtA1bjGcsagl4vJvkST4NpgKfA193S5WragCYfeHtoEVgqJOCoV58ZBbnLUluvSlNC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3705860"/>
            <a:ext cx="5023485" cy="270065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" name="Рисунок 6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2730" y="684530"/>
            <a:ext cx="4566920" cy="257873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2" name="Изображение 11" descr="56e3238abbeb11536742d6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895" y="5706110"/>
            <a:ext cx="700405" cy="700405"/>
          </a:xfrm>
          <a:prstGeom prst="rect">
            <a:avLst/>
          </a:prstGeom>
        </p:spPr>
      </p:pic>
      <p:pic>
        <p:nvPicPr>
          <p:cNvPr id="13" name="Изображение 12" descr="fe563090-f3df-42a7-8bbd-188c746779a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612765" y="27305"/>
            <a:ext cx="2824480" cy="377888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4" name="Изображение 13" descr="5e47c9de-c0be-4141-b4c4-0903b686493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525" y="3815715"/>
            <a:ext cx="3317240" cy="2480310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9" name="Изображение 8" descr="56e3238abbeb11536742d6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6160" y="2912745"/>
            <a:ext cx="1148080" cy="1148080"/>
          </a:xfrm>
          <a:prstGeom prst="rect">
            <a:avLst/>
          </a:prstGeom>
        </p:spPr>
      </p:pic>
      <p:pic>
        <p:nvPicPr>
          <p:cNvPr id="10" name="Изображение 9" descr="56e3238abbeb11536742d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9035" y="357505"/>
            <a:ext cx="862330" cy="862330"/>
          </a:xfrm>
          <a:prstGeom prst="rect">
            <a:avLst/>
          </a:prstGeom>
        </p:spPr>
      </p:pic>
      <p:pic>
        <p:nvPicPr>
          <p:cNvPr id="7" name="Изображение 6" descr="56e3238abbeb11536742d6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2755" y="481965"/>
            <a:ext cx="1148080" cy="1148080"/>
          </a:xfrm>
          <a:prstGeom prst="rect">
            <a:avLst/>
          </a:prstGeom>
        </p:spPr>
      </p:pic>
      <p:pic>
        <p:nvPicPr>
          <p:cNvPr id="11" name="Изображение 10" descr="56e3238abbeb11536742d6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755" y="6049645"/>
            <a:ext cx="700405" cy="7004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4" name="Текстовое поле 3"/>
          <p:cNvSpPr txBox="1"/>
          <p:nvPr/>
        </p:nvSpPr>
        <p:spPr>
          <a:xfrm>
            <a:off x="7249795" y="11366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5" name="Изображение 4" descr="LlIejHcq4wliFcH5_ze11OtIwbXneMncMt_OCKDCfBbe1snIVJszxNHaBv14dR3gMIlXgWKG0YCzHl0FNp5Tblj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" y="2900045"/>
            <a:ext cx="5038725" cy="3778885"/>
          </a:xfrm>
          <a:prstGeom prst="rect">
            <a:avLst/>
          </a:prstGeom>
          <a:ln w="38100">
            <a:solidFill>
              <a:srgbClr val="39998D"/>
            </a:solidFill>
          </a:ln>
        </p:spPr>
      </p:pic>
      <p:pic>
        <p:nvPicPr>
          <p:cNvPr id="6" name="Изображение 5" descr="PSjlqmpqChYiEWd0MSJBhrvFuakp7fmtiVsjK9uBStqo-yebjG2bzIL0znnMS8zGzSZIfbKo8-4qaXK6dM0iROo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580" y="887730"/>
            <a:ext cx="3851275" cy="5136515"/>
          </a:xfrm>
          <a:prstGeom prst="rect">
            <a:avLst/>
          </a:prstGeom>
          <a:ln w="38100">
            <a:solidFill>
              <a:srgbClr val="39998D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65735" y="113665"/>
            <a:ext cx="527431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Открытое </a:t>
            </a:r>
            <a:endParaRPr lang="ru-RU" altLang="en-US" sz="32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altLang="en-US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занятие по плаванью </a:t>
            </a:r>
            <a:endParaRPr lang="ru-RU" altLang="en-US" sz="32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altLang="en-US" sz="3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«Космическое путешествие»</a:t>
            </a:r>
            <a:endParaRPr lang="ru-RU" altLang="en-US" sz="32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Изображение 9" descr="1641866669_1-abrakadabra-fun-p-puzirki-png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4135" y="1217930"/>
            <a:ext cx="3371850" cy="3371850"/>
          </a:xfrm>
          <a:prstGeom prst="rect">
            <a:avLst/>
          </a:prstGeom>
        </p:spPr>
      </p:pic>
      <p:pic>
        <p:nvPicPr>
          <p:cNvPr id="11" name="Изображение 10" descr="2882917750392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415" y="4410075"/>
            <a:ext cx="4205605" cy="3254375"/>
          </a:xfrm>
          <a:prstGeom prst="rect">
            <a:avLst/>
          </a:prstGeom>
        </p:spPr>
      </p:pic>
      <p:pic>
        <p:nvPicPr>
          <p:cNvPr id="9" name="Изображение 8" descr="56e3238abbeb11536742d6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320" y="5462905"/>
            <a:ext cx="1148080" cy="1148080"/>
          </a:xfrm>
          <a:prstGeom prst="rect">
            <a:avLst/>
          </a:prstGeom>
        </p:spPr>
      </p:pic>
      <p:pic>
        <p:nvPicPr>
          <p:cNvPr id="2" name="Изображение 1" descr="56e3238abbeb11536742d6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5310" y="570865"/>
            <a:ext cx="781685" cy="781685"/>
          </a:xfrm>
          <a:prstGeom prst="rect">
            <a:avLst/>
          </a:prstGeom>
        </p:spPr>
      </p:pic>
      <p:pic>
        <p:nvPicPr>
          <p:cNvPr id="7" name="Изображение 6" descr="56e3238abbeb11536742d6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3560" y="5682615"/>
            <a:ext cx="709295" cy="709295"/>
          </a:xfrm>
          <a:prstGeom prst="rect">
            <a:avLst/>
          </a:prstGeom>
        </p:spPr>
      </p:pic>
      <p:pic>
        <p:nvPicPr>
          <p:cNvPr id="12" name="Изображение 11" descr="56e3238abbeb11536742d6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45" y="2787650"/>
            <a:ext cx="1148080" cy="11480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3" name="Текстовое поле 2"/>
          <p:cNvSpPr txBox="1"/>
          <p:nvPr/>
        </p:nvSpPr>
        <p:spPr>
          <a:xfrm>
            <a:off x="7222490" y="10731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4" name="Изображение 3" descr="0hYfErdD0vUBWGCl4BOSWdu5s4NS-tjyg7shXBsdoNZnrKu29ebu7J1mtPz1Qn_LxlH-WnYM7hf5DE0GSinuSlt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805180"/>
            <a:ext cx="4162425" cy="5550535"/>
          </a:xfrm>
          <a:prstGeom prst="rect">
            <a:avLst/>
          </a:prstGeom>
          <a:ln w="38100">
            <a:solidFill>
              <a:srgbClr val="39998D"/>
            </a:solidFill>
          </a:ln>
        </p:spPr>
      </p:pic>
      <p:pic>
        <p:nvPicPr>
          <p:cNvPr id="5" name="Изображение 4" descr="4vMZGh727dCmZVyXFL5otwCCuqTuxY4mOulg4gAfBx_Jc4Rmtrjo-gF3HoUiiy3JW6wuzoTkPDiUSuSZabWd940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795" y="860425"/>
            <a:ext cx="4182110" cy="5576570"/>
          </a:xfrm>
          <a:prstGeom prst="rect">
            <a:avLst/>
          </a:prstGeom>
          <a:ln w="38100">
            <a:solidFill>
              <a:srgbClr val="39998D"/>
            </a:solidFill>
          </a:ln>
        </p:spPr>
      </p:pic>
      <p:pic>
        <p:nvPicPr>
          <p:cNvPr id="10" name="Изображение 9" descr="1641866669_1-abrakadabra-fun-p-puzirki-png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870" y="-153670"/>
            <a:ext cx="3371850" cy="3371850"/>
          </a:xfrm>
          <a:prstGeom prst="rect">
            <a:avLst/>
          </a:prstGeom>
        </p:spPr>
      </p:pic>
      <p:pic>
        <p:nvPicPr>
          <p:cNvPr id="12" name="Изображение 11" descr="1641866669_1-abrakadabra-fun-p-puzirki-png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985" y="224790"/>
            <a:ext cx="3371850" cy="337185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14090" y="2905760"/>
            <a:ext cx="1900555" cy="3952240"/>
          </a:xfrm>
          <a:prstGeom prst="rect">
            <a:avLst/>
          </a:prstGeom>
        </p:spPr>
      </p:pic>
      <p:pic>
        <p:nvPicPr>
          <p:cNvPr id="9" name="Изображение 8" descr="56e3238abbeb11536742d6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500" y="5387340"/>
            <a:ext cx="1148080" cy="1148080"/>
          </a:xfrm>
          <a:prstGeom prst="rect">
            <a:avLst/>
          </a:prstGeom>
        </p:spPr>
      </p:pic>
      <p:pic>
        <p:nvPicPr>
          <p:cNvPr id="2" name="Изображение 1" descr="56e3238abbeb11536742d6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7140" y="224790"/>
            <a:ext cx="1148080" cy="1148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698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80" y="180340"/>
            <a:ext cx="3310255" cy="441769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95" y="-52705"/>
            <a:ext cx="3345180" cy="446087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rcRect l="-197"/>
          <a:stretch>
            <a:fillRect/>
          </a:stretch>
        </p:blipFill>
        <p:spPr>
          <a:xfrm>
            <a:off x="1009015" y="3490595"/>
            <a:ext cx="4393565" cy="330327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394008" y="4399280"/>
            <a:ext cx="3678555" cy="26765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Итоговые </a:t>
            </a:r>
            <a:endParaRPr lang="ru-RU" altLang="en-US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alt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занятия выпускников </a:t>
            </a:r>
            <a:endParaRPr lang="ru-RU" altLang="en-US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alt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МБДОУ ЦРР</a:t>
            </a:r>
            <a:endParaRPr lang="ru-RU" altLang="en-US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alt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(совместное мероприятие</a:t>
            </a:r>
            <a:endParaRPr lang="ru-RU" altLang="en-US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alt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с учителями</a:t>
            </a:r>
            <a:endParaRPr lang="ru-RU" altLang="en-US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alt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</a:rPr>
              <a:t> школ)</a:t>
            </a:r>
            <a:endParaRPr lang="ru-RU" altLang="en-US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ru-RU" altLang="en-US" sz="2400" b="1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985" y="4745355"/>
            <a:ext cx="1935480" cy="198437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0040" y="0"/>
            <a:ext cx="3101975" cy="31019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2745" y="3609340"/>
            <a:ext cx="310769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 группа «Незабудки»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59768" y="180340"/>
            <a:ext cx="262636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 группа «Ягодки»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4685665" y="636143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" y="213360"/>
            <a:ext cx="4966335" cy="372173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80" y="3325495"/>
            <a:ext cx="4505325" cy="337947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910" y="4603115"/>
            <a:ext cx="4530090" cy="166306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5224145" y="213360"/>
            <a:ext cx="391985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ru-RU" altLang="en-US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Праздничный флаг в небеса поднимая,</a:t>
            </a:r>
            <a:endParaRPr lang="ru-RU" altLang="en-US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Входит на площадь Девятое мая.</a:t>
            </a:r>
            <a:endParaRPr lang="ru-RU" altLang="en-US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Город в парадную форму одет,</a:t>
            </a:r>
            <a:endParaRPr lang="ru-RU" altLang="en-US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Даже у солнца торжественный цвет.</a:t>
            </a:r>
            <a:endParaRPr lang="ru-RU" altLang="en-US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Этот святой, героический праздник</a:t>
            </a:r>
            <a:endParaRPr lang="ru-RU" altLang="en-US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Поровну делят прадед и правнук.</a:t>
            </a:r>
            <a:endParaRPr lang="ru-RU" altLang="en-US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Воинов хочет обнять вся страна,</a:t>
            </a:r>
            <a:endParaRPr lang="ru-RU" altLang="en-US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С гордостью глядя на их ордена.</a:t>
            </a:r>
            <a:endParaRPr lang="ru-RU" altLang="en-US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" y="3681730"/>
            <a:ext cx="5114925" cy="287718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0" y="268605"/>
            <a:ext cx="5020310" cy="282448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795" y="163830"/>
            <a:ext cx="3297555" cy="43973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0305" y="4216400"/>
            <a:ext cx="2376805" cy="25400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7416800" y="648970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685" y="404495"/>
            <a:ext cx="4073525" cy="270637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73575" y="1134745"/>
            <a:ext cx="4536440" cy="237744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2725" y="3387725"/>
            <a:ext cx="4007485" cy="32994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025390" y="4281805"/>
            <a:ext cx="33420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Тематические</a:t>
            </a:r>
            <a:endParaRPr lang="ru-RU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выставки</a:t>
            </a:r>
            <a:endParaRPr lang="ru-RU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к дню победы</a:t>
            </a:r>
            <a:endParaRPr lang="ru-RU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4721225" y="640969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1" name="Изображение 10" descr="0_13fb57_b5ec0f7c_ori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" y="108585"/>
            <a:ext cx="2466975" cy="2051050"/>
          </a:xfrm>
          <a:prstGeom prst="rect">
            <a:avLst/>
          </a:prstGeom>
        </p:spPr>
      </p:pic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3" name="Текстовое поле 2"/>
          <p:cNvSpPr txBox="1"/>
          <p:nvPr/>
        </p:nvSpPr>
        <p:spPr>
          <a:xfrm>
            <a:off x="7151370" y="8953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965" y="3779520"/>
            <a:ext cx="4249420" cy="29083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Изображение 4" descr="54f7f886-a21f-4840-a5d1-40a0a1f7bd6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130" y="457835"/>
            <a:ext cx="6142990" cy="308102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Изображение 6" descr="7fe7a46a-729a-4037-b5ff-a64f56a5fa0a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3190" y="2159635"/>
            <a:ext cx="2725420" cy="452818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69215" y="223520"/>
            <a:ext cx="343535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Окна победы</a:t>
            </a:r>
            <a:endParaRPr lang="ru-RU" altLang="en-US" sz="4400" b="1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Изображение 8" descr="1614707241_167-p-fon-dlya-otkritki-na-den-pobedi-20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495" y="3622040"/>
            <a:ext cx="2787650" cy="3317240"/>
          </a:xfrm>
          <a:prstGeom prst="rect">
            <a:avLst/>
          </a:prstGeom>
        </p:spPr>
      </p:pic>
      <p:pic>
        <p:nvPicPr>
          <p:cNvPr id="12" name="Изображение 11" descr="0_13fb57_b5ec0f7c_ori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940000">
            <a:off x="7353300" y="2615565"/>
            <a:ext cx="1957070" cy="16275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" y="2998470"/>
            <a:ext cx="4928235" cy="369633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55634" y="780832"/>
            <a:ext cx="4572000" cy="3429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Изображение 2" descr="262780664002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60000">
            <a:off x="5501640" y="3448050"/>
            <a:ext cx="3078480" cy="35032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6213" y="320040"/>
            <a:ext cx="3574415" cy="18148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Возложение цветов к </a:t>
            </a:r>
            <a:endParaRPr lang="ru-RU" altLang="en-US" sz="28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ru-RU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памятнику герою </a:t>
            </a:r>
            <a:endParaRPr lang="ru-RU" altLang="en-US" sz="28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ru-RU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Советского Союза</a:t>
            </a:r>
            <a:endParaRPr lang="ru-RU" altLang="en-US" sz="28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ru-RU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З.Космодемьянской</a:t>
            </a:r>
            <a:endParaRPr lang="ru-RU" altLang="en-US" sz="2800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1215" y="1081405"/>
            <a:ext cx="3302000" cy="330200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7416800" y="638238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3" name="Текстовое поле 2"/>
          <p:cNvSpPr txBox="1"/>
          <p:nvPr/>
        </p:nvSpPr>
        <p:spPr>
          <a:xfrm>
            <a:off x="7151370" y="8953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2" name="Изображение 1" descr="2bc2d5f3-7fce-4373-bd12-c34a6231e74d"/>
          <p:cNvPicPr>
            <a:picLocks noChangeAspect="1"/>
          </p:cNvPicPr>
          <p:nvPr/>
        </p:nvPicPr>
        <p:blipFill>
          <a:blip r:embed="rId2"/>
          <a:srcRect r="-1471"/>
          <a:stretch>
            <a:fillRect/>
          </a:stretch>
        </p:blipFill>
        <p:spPr>
          <a:xfrm>
            <a:off x="193040" y="1386205"/>
            <a:ext cx="3022600" cy="28956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Изображение 4" descr="58e3c0a5-196c-47f3-ab9c-20e82476b21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865" y="1288415"/>
            <a:ext cx="2266315" cy="302196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Изображение 6" descr="dd22897d-973e-4c9f-a813-1948f2ec20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355" y="3628390"/>
            <a:ext cx="2339340" cy="311975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0" name="Изображение 9" descr="8deccb83-8548-43c3-a928-bf810e8ebae6"/>
          <p:cNvPicPr>
            <a:picLocks noChangeAspect="1"/>
          </p:cNvPicPr>
          <p:nvPr/>
        </p:nvPicPr>
        <p:blipFill>
          <a:blip r:embed="rId5"/>
          <a:srcRect l="-114"/>
          <a:stretch>
            <a:fillRect/>
          </a:stretch>
        </p:blipFill>
        <p:spPr>
          <a:xfrm>
            <a:off x="1153795" y="3834765"/>
            <a:ext cx="2689860" cy="283400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2" name="Изображение 11" descr="59c0c02f-3516-42ea-bbaa-2e673961fa3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12840" y="1029970"/>
            <a:ext cx="2665730" cy="298513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765165" y="569595"/>
            <a:ext cx="324231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11 группа «Мотыльки»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2705" y="6058535"/>
            <a:ext cx="9273540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Спасибо, всем группам за проведенные итоговые занятия </a:t>
            </a:r>
            <a:endParaRPr lang="ru-RU" altLang="en-US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5" name="Изображение 14" descr="book-and-pen-clipart-png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8865" y="4015105"/>
            <a:ext cx="2652395" cy="1938020"/>
          </a:xfrm>
          <a:prstGeom prst="rect">
            <a:avLst/>
          </a:prstGeom>
        </p:spPr>
      </p:pic>
      <p:pic>
        <p:nvPicPr>
          <p:cNvPr id="16" name="Изображение 15" descr="10-103095_banner-transparent-library-blue-png-clip-art-blu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6220" y="641350"/>
            <a:ext cx="2249805" cy="145986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7398" y="143510"/>
            <a:ext cx="493585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Итоговые занятия</a:t>
            </a:r>
            <a:endParaRPr lang="ru-RU" alt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9035" y="188277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 descr="IMG2022022110415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5040" y="3917950"/>
            <a:ext cx="7234555" cy="276987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Изображение 2" descr="IMG202202211140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" y="71755"/>
            <a:ext cx="8278495" cy="372554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00" y="3006725"/>
            <a:ext cx="1946275" cy="194627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3385" y="4953000"/>
            <a:ext cx="2534285" cy="186182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838065" y="626618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3" name="Текстовое поле 2"/>
          <p:cNvSpPr txBox="1"/>
          <p:nvPr/>
        </p:nvSpPr>
        <p:spPr>
          <a:xfrm>
            <a:off x="422910" y="627189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5870" y="2605405"/>
            <a:ext cx="6549390" cy="419100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9" name="Прямоугольник 8"/>
          <p:cNvSpPr/>
          <p:nvPr/>
        </p:nvSpPr>
        <p:spPr>
          <a:xfrm rot="21180000">
            <a:off x="4921250" y="5013325"/>
            <a:ext cx="361315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До свиданья, </a:t>
            </a:r>
            <a:endParaRPr lang="ru-RU" altLang="en-US" sz="32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3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наши выпускники</a:t>
            </a:r>
            <a:endParaRPr lang="ru-RU" altLang="en-US" sz="32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3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 1, 3, 4 группы</a:t>
            </a:r>
            <a:endParaRPr lang="ru-RU" altLang="en-US" sz="32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Изображение 9" descr="41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6205"/>
            <a:ext cx="1749425" cy="1749425"/>
          </a:xfrm>
          <a:prstGeom prst="rect">
            <a:avLst/>
          </a:prstGeom>
        </p:spPr>
      </p:pic>
      <p:pic>
        <p:nvPicPr>
          <p:cNvPr id="12" name="Изображение 11" descr="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920" y="1351280"/>
            <a:ext cx="991870" cy="1529715"/>
          </a:xfrm>
          <a:prstGeom prst="rect">
            <a:avLst/>
          </a:prstGeom>
        </p:spPr>
      </p:pic>
      <p:pic>
        <p:nvPicPr>
          <p:cNvPr id="14" name="Изображение 13" descr="4994e10251988739b1956ffba33d21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685" y="361950"/>
            <a:ext cx="847090" cy="1031875"/>
          </a:xfrm>
          <a:prstGeom prst="rect">
            <a:avLst/>
          </a:prstGeom>
        </p:spPr>
      </p:pic>
      <p:pic>
        <p:nvPicPr>
          <p:cNvPr id="15" name="Изображение 14" descr="7749244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3770" y="368300"/>
            <a:ext cx="1122045" cy="1122045"/>
          </a:xfrm>
          <a:prstGeom prst="rect">
            <a:avLst/>
          </a:prstGeom>
        </p:spPr>
      </p:pic>
      <p:pic>
        <p:nvPicPr>
          <p:cNvPr id="16" name="Изображение 15" descr="a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5490" y="457835"/>
            <a:ext cx="929005" cy="1031240"/>
          </a:xfrm>
          <a:prstGeom prst="rect">
            <a:avLst/>
          </a:prstGeom>
        </p:spPr>
      </p:pic>
      <p:pic>
        <p:nvPicPr>
          <p:cNvPr id="17" name="Изображение 16" descr="4994e10251988739b1956ffba33d21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9720" y="314325"/>
            <a:ext cx="925195" cy="1127760"/>
          </a:xfrm>
          <a:prstGeom prst="rect">
            <a:avLst/>
          </a:prstGeom>
        </p:spPr>
      </p:pic>
      <p:pic>
        <p:nvPicPr>
          <p:cNvPr id="18" name="Изображение 17" descr="a079df99ec72b41121f7ad8e94e4a1f8-e16236839932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9335" y="252095"/>
            <a:ext cx="1162050" cy="1250950"/>
          </a:xfrm>
          <a:prstGeom prst="rect">
            <a:avLst/>
          </a:prstGeom>
        </p:spPr>
      </p:pic>
      <p:pic>
        <p:nvPicPr>
          <p:cNvPr id="19" name="Изображение 18" descr="7845601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98755" y="2017395"/>
            <a:ext cx="1377950" cy="1377950"/>
          </a:xfrm>
          <a:prstGeom prst="rect">
            <a:avLst/>
          </a:prstGeom>
        </p:spPr>
      </p:pic>
      <p:pic>
        <p:nvPicPr>
          <p:cNvPr id="20" name="Изображение 19" descr="ch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675" y="1607185"/>
            <a:ext cx="841375" cy="1140460"/>
          </a:xfrm>
          <a:prstGeom prst="rect">
            <a:avLst/>
          </a:prstGeom>
        </p:spPr>
      </p:pic>
      <p:pic>
        <p:nvPicPr>
          <p:cNvPr id="21" name="Изображение 20" descr="a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9195" y="2238375"/>
            <a:ext cx="970915" cy="1078230"/>
          </a:xfrm>
          <a:prstGeom prst="rect">
            <a:avLst/>
          </a:prstGeom>
        </p:spPr>
      </p:pic>
      <p:pic>
        <p:nvPicPr>
          <p:cNvPr id="22" name="Изображение 21" descr="7845601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0060" y="1828800"/>
            <a:ext cx="1064895" cy="1064895"/>
          </a:xfrm>
          <a:prstGeom prst="rect">
            <a:avLst/>
          </a:prstGeom>
        </p:spPr>
      </p:pic>
      <p:pic>
        <p:nvPicPr>
          <p:cNvPr id="23" name="Изображение 22" descr="1-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0775" y="1586865"/>
            <a:ext cx="1548765" cy="1548765"/>
          </a:xfrm>
          <a:prstGeom prst="rect">
            <a:avLst/>
          </a:prstGeom>
        </p:spPr>
      </p:pic>
      <p:pic>
        <p:nvPicPr>
          <p:cNvPr id="25" name="Изображение 24" descr="Л 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9325" y="1722120"/>
            <a:ext cx="1152525" cy="1152525"/>
          </a:xfrm>
          <a:prstGeom prst="rect">
            <a:avLst/>
          </a:prstGeom>
        </p:spPr>
      </p:pic>
      <p:pic>
        <p:nvPicPr>
          <p:cNvPr id="26" name="Изображение 25" descr="i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68140" y="1393825"/>
            <a:ext cx="1561465" cy="1353820"/>
          </a:xfrm>
          <a:prstGeom prst="rect">
            <a:avLst/>
          </a:prstGeom>
        </p:spPr>
      </p:pic>
      <p:pic>
        <p:nvPicPr>
          <p:cNvPr id="27" name="Изображение 26" descr="s1200-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0365" y="1459230"/>
            <a:ext cx="1223645" cy="1223645"/>
          </a:xfrm>
          <a:prstGeom prst="rect">
            <a:avLst/>
          </a:prstGeom>
        </p:spPr>
      </p:pic>
      <p:pic>
        <p:nvPicPr>
          <p:cNvPr id="28" name="Изображение 27" descr="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17385" y="1490345"/>
            <a:ext cx="1320165" cy="1251585"/>
          </a:xfrm>
          <a:prstGeom prst="rect">
            <a:avLst/>
          </a:prstGeom>
        </p:spPr>
      </p:pic>
      <p:pic>
        <p:nvPicPr>
          <p:cNvPr id="29" name="Изображение 28" descr="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295" y="1363980"/>
            <a:ext cx="991870" cy="1529715"/>
          </a:xfrm>
          <a:prstGeom prst="rect">
            <a:avLst/>
          </a:prstGeom>
        </p:spPr>
      </p:pic>
      <p:pic>
        <p:nvPicPr>
          <p:cNvPr id="30" name="Изображение 29" descr="1-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3220" y="4723130"/>
            <a:ext cx="1548765" cy="1548765"/>
          </a:xfrm>
          <a:prstGeom prst="rect">
            <a:avLst/>
          </a:prstGeom>
        </p:spPr>
      </p:pic>
      <p:pic>
        <p:nvPicPr>
          <p:cNvPr id="31" name="Изображение 30" descr="i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6675" y="5160645"/>
            <a:ext cx="1561465" cy="1353820"/>
          </a:xfrm>
          <a:prstGeom prst="rect">
            <a:avLst/>
          </a:prstGeom>
        </p:spPr>
      </p:pic>
      <p:pic>
        <p:nvPicPr>
          <p:cNvPr id="34" name="Изображение 33" descr="П 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3502025"/>
            <a:ext cx="1336040" cy="1336040"/>
          </a:xfrm>
          <a:prstGeom prst="rect">
            <a:avLst/>
          </a:prstGeom>
        </p:spPr>
      </p:pic>
      <p:pic>
        <p:nvPicPr>
          <p:cNvPr id="35" name="Изображение 34" descr="u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8025" y="4497070"/>
            <a:ext cx="1515745" cy="1574800"/>
          </a:xfrm>
          <a:prstGeom prst="rect">
            <a:avLst/>
          </a:prstGeom>
        </p:spPr>
      </p:pic>
      <p:pic>
        <p:nvPicPr>
          <p:cNvPr id="4" name="Изображение 3" descr="s1200-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44920" y="127635"/>
            <a:ext cx="1223645" cy="1223645"/>
          </a:xfrm>
          <a:prstGeom prst="rect">
            <a:avLst/>
          </a:prstGeom>
        </p:spPr>
      </p:pic>
      <p:pic>
        <p:nvPicPr>
          <p:cNvPr id="5" name="Изображение 4" descr="a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6790" y="219710"/>
            <a:ext cx="970915" cy="1078230"/>
          </a:xfrm>
          <a:prstGeom prst="rect">
            <a:avLst/>
          </a:prstGeom>
        </p:spPr>
      </p:pic>
      <p:pic>
        <p:nvPicPr>
          <p:cNvPr id="6" name="Изображение 5" descr="a079df99ec72b41121f7ad8e94e4a1f8-e16236839932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8785" y="239395"/>
            <a:ext cx="1162050" cy="12509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3" name="Текстовое поле 2"/>
          <p:cNvSpPr txBox="1"/>
          <p:nvPr/>
        </p:nvSpPr>
        <p:spPr>
          <a:xfrm>
            <a:off x="7151370" y="8953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3709670"/>
            <a:ext cx="3985895" cy="29870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193040"/>
            <a:ext cx="4165600" cy="312166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970" y="3291205"/>
            <a:ext cx="4473575" cy="335216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890" y="543560"/>
            <a:ext cx="4224655" cy="316611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Изображение 8" descr="free-png.ru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955" y="2458720"/>
            <a:ext cx="2187575" cy="2108835"/>
          </a:xfrm>
          <a:prstGeom prst="rect">
            <a:avLst/>
          </a:prstGeom>
        </p:spPr>
      </p:pic>
      <p:pic>
        <p:nvPicPr>
          <p:cNvPr id="11" name="Изображение 10" descr="a831457355e87270b02f561adb2721b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0080" y="4222115"/>
            <a:ext cx="2546350" cy="2635885"/>
          </a:xfrm>
          <a:prstGeom prst="rect">
            <a:avLst/>
          </a:prstGeom>
        </p:spPr>
      </p:pic>
      <p:pic>
        <p:nvPicPr>
          <p:cNvPr id="12" name="Изображение 11" descr="123971248_____________________8__4_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6995" y="-290195"/>
            <a:ext cx="2170430" cy="2118360"/>
          </a:xfrm>
          <a:prstGeom prst="rect">
            <a:avLst/>
          </a:prstGeom>
        </p:spPr>
      </p:pic>
      <p:pic>
        <p:nvPicPr>
          <p:cNvPr id="14" name="Изображение 13" descr="image021-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1030" y="2672080"/>
            <a:ext cx="3068320" cy="1840865"/>
          </a:xfrm>
          <a:prstGeom prst="rect">
            <a:avLst/>
          </a:prstGeom>
        </p:spPr>
      </p:pic>
      <p:sp>
        <p:nvSpPr>
          <p:cNvPr id="16" name="Текстовое поле 15"/>
          <p:cNvSpPr txBox="1"/>
          <p:nvPr/>
        </p:nvSpPr>
        <p:spPr>
          <a:xfrm rot="21060000">
            <a:off x="4239895" y="240665"/>
            <a:ext cx="3257550" cy="230695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txBody>
          <a:bodyPr wrap="square" rtlCol="0">
            <a:spAutoFit/>
          </a:bodyPr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Сегодня мы прощаемся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С любимым детским садом,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Мы выросли, мы выросли,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Идти нам в школу надо.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Спасибо воспитателям,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Спасибо няням нашим,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И доктору, и повару,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Мы всем "спасибо" скажем.</a:t>
            </a:r>
            <a:endParaRPr lang="ru-RU" altLang="en-US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5" name="Изображение 14" descr="seagull-clipart-transparent-background-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0080" y="440690"/>
            <a:ext cx="2104390" cy="1387475"/>
          </a:xfrm>
          <a:prstGeom prst="rect">
            <a:avLst/>
          </a:prstGeom>
        </p:spPr>
      </p:pic>
      <p:pic>
        <p:nvPicPr>
          <p:cNvPr id="17" name="Изображение 16" descr="image021-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3890" y="3121025"/>
            <a:ext cx="2082800" cy="12496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3" name="Текстовое поле 2"/>
          <p:cNvSpPr txBox="1"/>
          <p:nvPr/>
        </p:nvSpPr>
        <p:spPr>
          <a:xfrm>
            <a:off x="7151370" y="8953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327150"/>
            <a:ext cx="4259580" cy="319214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70350" y="821690"/>
            <a:ext cx="4808220" cy="327469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37280" y="4086860"/>
            <a:ext cx="5486400" cy="260604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Изображение 5" descr="x9mp_PGPTQ9sv9hlJ7Eq8gYn47sSJP38mYvXLN2TkJpdSTNmPp2L29NdUqYUhKGjeSFpekWPAOrC6zpPsULZysG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680460"/>
            <a:ext cx="5083810" cy="317754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9535" y="0"/>
            <a:ext cx="1904365" cy="1971040"/>
          </a:xfrm>
          <a:prstGeom prst="ellipse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sp>
        <p:nvSpPr>
          <p:cNvPr id="3" name="Текстовое поле 2"/>
          <p:cNvSpPr txBox="1"/>
          <p:nvPr/>
        </p:nvSpPr>
        <p:spPr>
          <a:xfrm>
            <a:off x="7151370" y="8953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146050" y="0"/>
            <a:ext cx="30048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72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 июня</a:t>
            </a:r>
            <a:endParaRPr lang="ru-RU" altLang="en-US" sz="72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050" y="457835"/>
            <a:ext cx="5928995" cy="340741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3885" y="950595"/>
            <a:ext cx="4625975" cy="304609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6" name="Изображение 5" descr="x9mp_PGPTQ9sv9hlJ7Eq8gYn47sSJP38mYvXLN2TkJpdSTNmPp2L29NdUqYUhKGjeSFpekWPAOrC6zpPsULZysG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293745"/>
            <a:ext cx="5702300" cy="3564255"/>
          </a:xfrm>
          <a:prstGeom prst="rect">
            <a:avLst/>
          </a:prstGeom>
        </p:spPr>
      </p:pic>
      <p:sp>
        <p:nvSpPr>
          <p:cNvPr id="11" name="Текстовое поле 10"/>
          <p:cNvSpPr txBox="1"/>
          <p:nvPr/>
        </p:nvSpPr>
        <p:spPr>
          <a:xfrm>
            <a:off x="5970905" y="4059555"/>
            <a:ext cx="3068955" cy="28613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ru-RU" altLang="en-US" b="1">
                <a:solidFill>
                  <a:srgbClr val="10A854"/>
                </a:solidFill>
                <a:latin typeface="Times New Roman" panose="02020603050405020304" charset="0"/>
                <a:cs typeface="Times New Roman" panose="02020603050405020304" charset="0"/>
              </a:rPr>
              <a:t>Я себя испытываю </a:t>
            </a:r>
            <a:endParaRPr lang="ru-RU" altLang="en-US" b="1">
              <a:solidFill>
                <a:srgbClr val="10A85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10A854"/>
                </a:solidFill>
                <a:latin typeface="Times New Roman" panose="02020603050405020304" charset="0"/>
                <a:cs typeface="Times New Roman" panose="02020603050405020304" charset="0"/>
              </a:rPr>
              <a:t>– Родителей воспитываю </a:t>
            </a:r>
            <a:endParaRPr lang="ru-RU" altLang="en-US" b="1">
              <a:solidFill>
                <a:srgbClr val="10A85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10A854"/>
                </a:solidFill>
                <a:latin typeface="Times New Roman" panose="02020603050405020304" charset="0"/>
                <a:cs typeface="Times New Roman" panose="02020603050405020304" charset="0"/>
              </a:rPr>
              <a:t>«Сиди!» — а я встаю,</a:t>
            </a:r>
            <a:endParaRPr lang="ru-RU" altLang="en-US" b="1">
              <a:solidFill>
                <a:srgbClr val="10A85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10A854"/>
                </a:solidFill>
                <a:latin typeface="Times New Roman" panose="02020603050405020304" charset="0"/>
                <a:cs typeface="Times New Roman" panose="02020603050405020304" charset="0"/>
              </a:rPr>
              <a:t> «Не пой!» – а я пою, </a:t>
            </a:r>
            <a:endParaRPr lang="ru-RU" altLang="en-US" b="1">
              <a:solidFill>
                <a:srgbClr val="10A85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10A854"/>
                </a:solidFill>
                <a:latin typeface="Times New Roman" panose="02020603050405020304" charset="0"/>
                <a:cs typeface="Times New Roman" panose="02020603050405020304" charset="0"/>
              </a:rPr>
              <a:t>«Молчи» – а я кричу, </a:t>
            </a:r>
            <a:endParaRPr lang="ru-RU" altLang="en-US" b="1">
              <a:solidFill>
                <a:srgbClr val="10A85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10A854"/>
                </a:solidFill>
                <a:latin typeface="Times New Roman" panose="02020603050405020304" charset="0"/>
                <a:cs typeface="Times New Roman" panose="02020603050405020304" charset="0"/>
              </a:rPr>
              <a:t>«Нельзя!» – а я ХОЧУ!!! </a:t>
            </a:r>
            <a:endParaRPr lang="ru-RU" altLang="en-US" b="1">
              <a:solidFill>
                <a:srgbClr val="10A85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10A854"/>
                </a:solidFill>
                <a:latin typeface="Times New Roman" panose="02020603050405020304" charset="0"/>
                <a:cs typeface="Times New Roman" panose="02020603050405020304" charset="0"/>
              </a:rPr>
              <a:t>После этого всего </a:t>
            </a:r>
            <a:endParaRPr lang="ru-RU" altLang="en-US" b="1">
              <a:solidFill>
                <a:srgbClr val="10A85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10A854"/>
                </a:solidFill>
                <a:latin typeface="Times New Roman" panose="02020603050405020304" charset="0"/>
                <a:cs typeface="Times New Roman" panose="02020603050405020304" charset="0"/>
              </a:rPr>
              <a:t>В доме что-то нарастает… </a:t>
            </a:r>
            <a:endParaRPr lang="ru-RU" altLang="en-US" b="1">
              <a:solidFill>
                <a:srgbClr val="10A85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10A854"/>
                </a:solidFill>
                <a:latin typeface="Times New Roman" panose="02020603050405020304" charset="0"/>
                <a:cs typeface="Times New Roman" panose="02020603050405020304" charset="0"/>
              </a:rPr>
              <a:t>Интересно, кто кого </a:t>
            </a:r>
            <a:endParaRPr lang="ru-RU" altLang="en-US" b="1">
              <a:solidFill>
                <a:srgbClr val="10A854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10A854"/>
                </a:solidFill>
                <a:latin typeface="Times New Roman" panose="02020603050405020304" charset="0"/>
                <a:cs typeface="Times New Roman" panose="02020603050405020304" charset="0"/>
              </a:rPr>
              <a:t>В результате воспитает?</a:t>
            </a:r>
            <a:endParaRPr lang="ru-RU" altLang="en-US" b="1">
              <a:solidFill>
                <a:srgbClr val="10A854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122680"/>
            <a:ext cx="6858000" cy="2387600"/>
          </a:xfrm>
        </p:spPr>
        <p:txBody>
          <a:bodyPr>
            <a:normAutofit/>
          </a:bodyPr>
          <a:p>
            <a:r>
              <a:rPr lang="ru-RU" altLang="en-US"/>
              <a:t>Деньки стоят погожие,</a:t>
            </a:r>
            <a:br>
              <a:rPr lang="ru-RU" altLang="en-US"/>
            </a:br>
            <a:r>
              <a:rPr lang="ru-RU" altLang="en-US"/>
              <a:t>На праздники похожие,</a:t>
            </a:r>
            <a:endParaRPr lang="ru-RU" altLang="en-US"/>
          </a:p>
        </p:txBody>
      </p:sp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9144000" cy="685863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4392930" y="5861685"/>
            <a:ext cx="45466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venture" panose="02000503020000020003" pitchFamily="2" charset="0"/>
                <a:sym typeface="+mn-ea"/>
              </a:rPr>
              <a:t>Составитель: 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venture" panose="02000503020000020003" pitchFamily="2" charset="0"/>
                <a:sym typeface="+mn-ea"/>
              </a:rPr>
              <a:t>педагог- психолог  </a:t>
            </a:r>
            <a:r>
              <a:rPr lang="ru-RU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venture" panose="02000503020000020003" pitchFamily="2" charset="0"/>
                <a:sym typeface="+mn-ea"/>
              </a:rPr>
              <a:t>Семенюк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venture" panose="02000503020000020003" pitchFamily="2" charset="0"/>
                <a:sym typeface="+mn-ea"/>
              </a:rPr>
              <a:t> С.П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dventure" panose="02000503020000020003" pitchFamily="2" charset="0"/>
                <a:sym typeface="+mn-ea"/>
              </a:rPr>
              <a:t>.</a:t>
            </a:r>
            <a:endParaRPr lang="ru-RU" altLang="en-US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dventure" panose="02000503020000020003" pitchFamily="2" charset="0"/>
              <a:sym typeface="+mn-ea"/>
            </a:endParaRPr>
          </a:p>
          <a:p>
            <a:pPr algn="r"/>
            <a:endParaRPr lang="ru-RU" altLang="en-US" b="1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357120" y="6426200"/>
            <a:ext cx="19183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  <a:p>
            <a:endParaRPr lang="ru-RU" altLang="en-US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0000">
            <a:off x="1809750" y="888365"/>
            <a:ext cx="4351655" cy="435165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5170488" y="635000"/>
            <a:ext cx="37680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ru-RU" sz="2400" b="1" cap="all" dirty="0"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sym typeface="+mn-ea"/>
              </a:rPr>
              <a:t>До  следующих встреч…</a:t>
            </a:r>
            <a:endParaRPr lang="ru-RU" altLang="en-US" sz="2400" b="1" cap="all" dirty="0"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sym typeface="+mn-ea"/>
            </a:endParaRPr>
          </a:p>
        </p:txBody>
      </p:sp>
      <p:pic>
        <p:nvPicPr>
          <p:cNvPr id="10" name="Изображение 9" descr="223-2238490_butterflies-and-moths-brothers-grimm-yandex-search-clip-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505" y="3666490"/>
            <a:ext cx="744855" cy="7626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9035" y="188277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 descr="IMG20220221112704"/>
          <p:cNvPicPr>
            <a:picLocks noChangeAspect="1"/>
          </p:cNvPicPr>
          <p:nvPr/>
        </p:nvPicPr>
        <p:blipFill>
          <a:blip r:embed="rId2"/>
          <a:srcRect r="-538"/>
          <a:stretch>
            <a:fillRect/>
          </a:stretch>
        </p:blipFill>
        <p:spPr>
          <a:xfrm>
            <a:off x="671195" y="259715"/>
            <a:ext cx="3388995" cy="443293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Изображение 3" descr="IMG20220221102718"/>
          <p:cNvPicPr>
            <a:picLocks noChangeAspect="1"/>
          </p:cNvPicPr>
          <p:nvPr/>
        </p:nvPicPr>
        <p:blipFill>
          <a:blip r:embed="rId3"/>
          <a:srcRect l="-267" r="-1111"/>
          <a:stretch>
            <a:fillRect/>
          </a:stretch>
        </p:blipFill>
        <p:spPr>
          <a:xfrm>
            <a:off x="4759960" y="134620"/>
            <a:ext cx="3908425" cy="342709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Изображение 4" descr="IMG20220221102403_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377180" y="3181985"/>
            <a:ext cx="3442970" cy="344297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277495" y="5140960"/>
            <a:ext cx="36487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Все защитники страны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Принимают поздравления.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Вам желаем от души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Счастья, радости, везения!</a:t>
            </a:r>
            <a:endParaRPr lang="ru-RU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670" y="2226945"/>
            <a:ext cx="1983105" cy="262382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455670" y="640016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 descr="IMG20220302091629_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763520" y="183515"/>
            <a:ext cx="6210300" cy="28194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" name="Изображение 2" descr="IMG20220302092208_0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095" y="1290955"/>
            <a:ext cx="3012440" cy="383730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Изображение 3" descr="IMG20220302092506_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68875" y="3263265"/>
            <a:ext cx="3800475" cy="331660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345" y="2059305"/>
            <a:ext cx="3495040" cy="229997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125095" y="5279390"/>
            <a:ext cx="35871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Желаю в день 8 Марта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Тепла, любви, подарков ярких,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Комплиментов и цветов,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Много-много нежных слов!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2973070" y="638746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1070" y="-31432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5" name="Изображение 4" descr="IMG20220302093055_01"/>
          <p:cNvPicPr>
            <a:picLocks noChangeAspect="1"/>
          </p:cNvPicPr>
          <p:nvPr/>
        </p:nvPicPr>
        <p:blipFill>
          <a:blip r:embed="rId2"/>
          <a:srcRect r="-446"/>
          <a:stretch>
            <a:fillRect/>
          </a:stretch>
        </p:blipFill>
        <p:spPr>
          <a:xfrm>
            <a:off x="207645" y="125730"/>
            <a:ext cx="8444865" cy="343281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Изображение 5" descr="IMG20220303090407_01"/>
          <p:cNvPicPr>
            <a:picLocks noChangeAspect="1"/>
          </p:cNvPicPr>
          <p:nvPr/>
        </p:nvPicPr>
        <p:blipFill>
          <a:blip r:embed="rId3"/>
          <a:srcRect l="-1095"/>
          <a:stretch>
            <a:fillRect/>
          </a:stretch>
        </p:blipFill>
        <p:spPr>
          <a:xfrm>
            <a:off x="207645" y="3719830"/>
            <a:ext cx="3810000" cy="304800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Изображение 6" descr="IMG20220303091605_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18860" y="2814955"/>
            <a:ext cx="2797175" cy="388175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375" y="3907790"/>
            <a:ext cx="2102485" cy="267208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1494155" y="632841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 descr="IMG2022030509115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455" y="111760"/>
            <a:ext cx="3261360" cy="417766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" name="Изображение 2" descr="IMG20220305091538"/>
          <p:cNvPicPr>
            <a:picLocks noChangeAspect="1"/>
          </p:cNvPicPr>
          <p:nvPr/>
        </p:nvPicPr>
        <p:blipFill>
          <a:blip r:embed="rId3"/>
          <a:srcRect l="-181"/>
          <a:stretch>
            <a:fillRect/>
          </a:stretch>
        </p:blipFill>
        <p:spPr>
          <a:xfrm>
            <a:off x="5951220" y="232410"/>
            <a:ext cx="2952115" cy="369316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Изображение 3" descr="IMG2022030509443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1250" y="2702560"/>
            <a:ext cx="2796540" cy="3406775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145" y="4107180"/>
            <a:ext cx="3924935" cy="261683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230" y="4107180"/>
            <a:ext cx="4011295" cy="255206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1160000">
            <a:off x="3185795" y="-207010"/>
            <a:ext cx="2772410" cy="277241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6756400" y="640969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5870" y="182816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6" name="Изображение 5" descr="IMG20220311111556_01"/>
          <p:cNvPicPr>
            <a:picLocks noChangeAspect="1"/>
          </p:cNvPicPr>
          <p:nvPr/>
        </p:nvPicPr>
        <p:blipFill>
          <a:blip r:embed="rId2"/>
          <a:srcRect l="-618"/>
          <a:stretch>
            <a:fillRect/>
          </a:stretch>
        </p:blipFill>
        <p:spPr>
          <a:xfrm>
            <a:off x="216535" y="134620"/>
            <a:ext cx="3827780" cy="3568065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7" name="Изображение 6" descr="IMG20220311104111_01"/>
          <p:cNvPicPr>
            <a:picLocks noChangeAspect="1"/>
          </p:cNvPicPr>
          <p:nvPr/>
        </p:nvPicPr>
        <p:blipFill>
          <a:blip r:embed="rId3"/>
          <a:srcRect r="-482"/>
          <a:stretch>
            <a:fillRect/>
          </a:stretch>
        </p:blipFill>
        <p:spPr>
          <a:xfrm>
            <a:off x="4806950" y="134620"/>
            <a:ext cx="3836670" cy="305689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5" name="Изображение 4" descr="IMG202203111054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245" y="3371215"/>
            <a:ext cx="7489825" cy="337058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8495" y="650875"/>
            <a:ext cx="2572385" cy="3359785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695" y="2521585"/>
            <a:ext cx="2821305" cy="3643630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305" y="5676900"/>
            <a:ext cx="3952875" cy="12954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6833870" y="6373495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1000">
              <a:schemeClr val="accent1">
                <a:lumMod val="45000"/>
                <a:lumOff val="55000"/>
              </a:schemeClr>
            </a:gs>
            <a:gs pos="97000">
              <a:srgbClr val="C7DBF0">
                <a:alpha val="100000"/>
              </a:srgbClr>
            </a:gs>
            <a:gs pos="95000">
              <a:srgbClr val="BFD4ED">
                <a:alpha val="100000"/>
              </a:srgbClr>
            </a:gs>
            <a:gs pos="91000">
              <a:srgbClr val="AFC6E7">
                <a:alpha val="100000"/>
              </a:srgbClr>
            </a:gs>
            <a:gs pos="83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8" name="Изображение 7" descr="maxresdefaul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9035" y="421005"/>
            <a:ext cx="6704965" cy="5029835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" y="3455035"/>
            <a:ext cx="3729355" cy="3402965"/>
          </a:xfrm>
          <a:prstGeom prst="rect">
            <a:avLst/>
          </a:prstGeom>
        </p:spPr>
      </p:pic>
      <p:pic>
        <p:nvPicPr>
          <p:cNvPr id="11" name="Изображение 10" descr="IMG2022031111084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752340" y="143510"/>
            <a:ext cx="3876040" cy="440055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2" name="Изображение 11" descr="IMG2022031111054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0415" y="219075"/>
            <a:ext cx="3013075" cy="3235960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5" name="Текстовое поле 14"/>
          <p:cNvSpPr txBox="1"/>
          <p:nvPr/>
        </p:nvSpPr>
        <p:spPr>
          <a:xfrm>
            <a:off x="4672965" y="5010785"/>
            <a:ext cx="415925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Пусть Масленица в дом приходит,</a:t>
            </a:r>
            <a:endParaRPr lang="ru-RU" altLang="en-US" sz="20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Холода все вдаль отводит,</a:t>
            </a:r>
            <a:endParaRPr lang="ru-RU" altLang="en-US" sz="20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И весну рисует в сердце,</a:t>
            </a:r>
            <a:endParaRPr lang="ru-RU" altLang="en-US" sz="20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sz="2000" b="1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Открывает к счастью дверцы!</a:t>
            </a:r>
            <a:endParaRPr lang="ru-RU" altLang="en-US" sz="20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2000" b="1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407535" y="6427470"/>
            <a:ext cx="17272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 smtClean="0">
                <a:solidFill>
                  <a:srgbClr val="C16B08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3625</Words>
  <Application>WPS Presentation</Application>
  <PresentationFormat>Широкоэкранный</PresentationFormat>
  <Paragraphs>272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7" baseType="lpstr">
      <vt:lpstr>Arial</vt:lpstr>
      <vt:lpstr>SimSun</vt:lpstr>
      <vt:lpstr>Wingdings</vt:lpstr>
      <vt:lpstr>Times New Roman</vt:lpstr>
      <vt:lpstr>Comic Sans MS</vt:lpstr>
      <vt:lpstr>Calibri Light</vt:lpstr>
      <vt:lpstr>Calibri</vt:lpstr>
      <vt:lpstr>Microsoft YaHei</vt:lpstr>
      <vt:lpstr>Droid Sans Fallback</vt:lpstr>
      <vt:lpstr>Arial Unicode MS</vt:lpstr>
      <vt:lpstr>Adventure</vt:lpstr>
      <vt:lpstr>HelveticaNeueCyr</vt:lpstr>
      <vt:lpstr>Тема Office</vt:lpstr>
      <vt:lpstr>Деньки стоят погожие, На праздники похожие,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Деньки стоят погожие, На праздники похожие,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Деньки стоят погожие, На праздники похожие,</dc:title>
  <dc:creator>vadim</dc:creator>
  <cp:lastModifiedBy>vadim</cp:lastModifiedBy>
  <cp:revision>17</cp:revision>
  <dcterms:created xsi:type="dcterms:W3CDTF">2022-09-18T11:42:28Z</dcterms:created>
  <dcterms:modified xsi:type="dcterms:W3CDTF">2022-09-18T11:42:28Z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1049-11.1.0.11664</vt:lpwstr>
  </property>
  <property fmtid="{D5CDD505-2E9C-101B-9397-08002B2CF9AE}" pid="3" name="ICV">
    <vt:lpwstr/>
  </property>
</Properties>
</file>