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419"/>
    <a:srgbClr val="C2A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59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95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5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2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0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9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7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8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7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5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1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70" y="642550"/>
            <a:ext cx="8493211" cy="271848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«Новогодние чудеса»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  для детей 3 группы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90940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Музыкальный руководитель </a:t>
            </a:r>
            <a:r>
              <a:rPr lang="ru-RU" sz="2400" b="1" i="1" dirty="0" err="1">
                <a:solidFill>
                  <a:srgbClr val="0070C0"/>
                </a:solidFill>
                <a:latin typeface="Century Gothic" panose="020B0502020202020204"/>
              </a:rPr>
              <a:t>Лихницкая</a:t>
            </a: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Л.Г.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         МБДОУЦРР №28 «Огонёк»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Город Бердск 2019 г.</a:t>
            </a:r>
          </a:p>
          <a:p>
            <a:pPr lvl="0">
              <a:buClr>
                <a:srgbClr val="5FCBEF"/>
              </a:buClr>
            </a:pP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189470" y="489630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21276" y="344341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поставление 5"/>
          <p:cNvSpPr/>
          <p:nvPr/>
        </p:nvSpPr>
        <p:spPr>
          <a:xfrm>
            <a:off x="10128011" y="4333103"/>
            <a:ext cx="45719" cy="45719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сопоставление 6"/>
          <p:cNvSpPr/>
          <p:nvPr/>
        </p:nvSpPr>
        <p:spPr>
          <a:xfrm>
            <a:off x="10278352" y="4551731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сопоставление 7"/>
          <p:cNvSpPr/>
          <p:nvPr/>
        </p:nvSpPr>
        <p:spPr>
          <a:xfrm>
            <a:off x="9498788" y="5466131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9118199" y="200179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5735" cy="3403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Пришла пора, простится нужно.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                 Всех поздравляем от души!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                 Пусть Новый год встречают дружно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                 И взрослые, и малыши!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5FCBEF"/>
              </a:buClr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и взрослым, и ребятам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Радость Новый год несёт!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А дедуля бородатый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Через год к вам вновь придёт!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9757308" y="4687330"/>
            <a:ext cx="45719" cy="988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9300108" y="434148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220134" y="15240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8950000" y="6178378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8538519" y="565267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88" y="98854"/>
            <a:ext cx="7708813" cy="1201830"/>
          </a:xfrm>
        </p:spPr>
        <p:txBody>
          <a:bodyPr/>
          <a:lstStyle/>
          <a:p>
            <a:r>
              <a:rPr lang="ru-RU" i="1" dirty="0" smtClean="0"/>
              <a:t>Что за праздник к нам идёт?</a:t>
            </a:r>
            <a:br>
              <a:rPr lang="ru-RU" i="1" dirty="0" smtClean="0"/>
            </a:br>
            <a:r>
              <a:rPr lang="ru-RU" i="1" dirty="0" smtClean="0"/>
              <a:t>К нам стучится Новый год!</a:t>
            </a:r>
            <a:endParaRPr lang="ru-RU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300684"/>
            <a:ext cx="8335973" cy="5557316"/>
          </a:xfrm>
          <a:prstGeom prst="rect">
            <a:avLst/>
          </a:prstGeom>
        </p:spPr>
      </p:pic>
      <p:sp>
        <p:nvSpPr>
          <p:cNvPr id="5" name="6-конечная звезда 4"/>
          <p:cNvSpPr/>
          <p:nvPr/>
        </p:nvSpPr>
        <p:spPr>
          <a:xfrm>
            <a:off x="9662984" y="527221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10692714" y="499213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9934833" y="424248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0-конечная звезда 7"/>
          <p:cNvSpPr/>
          <p:nvPr/>
        </p:nvSpPr>
        <p:spPr>
          <a:xfrm>
            <a:off x="172538" y="5449330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8" y="57666"/>
            <a:ext cx="7972424" cy="106388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Скажем дружно: Раз, Два, Три,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                                 Наша ёлочка, гори!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21547"/>
            <a:ext cx="8604679" cy="5736453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232717" y="46955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383779" y="562644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816802" y="66434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314" y="255373"/>
            <a:ext cx="7115688" cy="910166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Едут, едут саночки!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65539"/>
            <a:ext cx="8538691" cy="5692461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383779" y="71045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10116065" y="3891967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658865" y="343476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383779" y="565115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0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491" y="502509"/>
            <a:ext cx="8596668" cy="96139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Задремал на кочке зайка – наш дружочек.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76" y="1282667"/>
            <a:ext cx="8343125" cy="5562084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354228" y="22822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9662983" y="369712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438759" y="478618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5373"/>
            <a:ext cx="8596668" cy="91851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С вами поиграть хочу. Кого хочешь догоню!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6" y="1173885"/>
            <a:ext cx="8517925" cy="5678617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9613557" y="375645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9341707" y="5132172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334" y="107092"/>
            <a:ext cx="6283667" cy="1058447"/>
          </a:xfrm>
        </p:spPr>
        <p:txBody>
          <a:bodyPr/>
          <a:lstStyle/>
          <a:p>
            <a:r>
              <a:rPr lang="ru-RU" i="1" dirty="0" smtClean="0">
                <a:solidFill>
                  <a:srgbClr val="E79419"/>
                </a:solidFill>
              </a:rPr>
              <a:t>За лапку держись!</a:t>
            </a:r>
            <a:endParaRPr lang="ru-RU" i="1" dirty="0">
              <a:solidFill>
                <a:srgbClr val="E7941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65539"/>
            <a:ext cx="8538691" cy="5692461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136644" y="251139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41405" y="5840627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84205" y="530969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0118568" y="467909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8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362465"/>
            <a:ext cx="10371438" cy="101325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Здравствуйте, детишки, девчонки и мальчишки!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97" y="1317160"/>
            <a:ext cx="8303741" cy="5535828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9506465" y="422601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10478530" y="3117611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963665" y="274275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0667999" y="52218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560173" y="422601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87" y="164757"/>
            <a:ext cx="8596668" cy="122379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А вот и сладкие новогодние подарки!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97" y="1388555"/>
            <a:ext cx="8196649" cy="5464433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9481751" y="439900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318987" y="5412259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9938951" y="287500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90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«Новогодние чудеса»     для детей 3 группы</vt:lpstr>
      <vt:lpstr>Что за праздник к нам идёт? К нам стучится Новый год!</vt:lpstr>
      <vt:lpstr>Скажем дружно: Раз, Два, Три,                                  Наша ёлочка, гори!</vt:lpstr>
      <vt:lpstr>Едут, едут саночки!</vt:lpstr>
      <vt:lpstr>Задремал на кочке зайка – наш дружочек.</vt:lpstr>
      <vt:lpstr>С вами поиграть хочу. Кого хочешь догоню!</vt:lpstr>
      <vt:lpstr>За лапку держись!</vt:lpstr>
      <vt:lpstr>Здравствуйте, детишки, девчонки и мальчишки!</vt:lpstr>
      <vt:lpstr>А вот и сладкие новогодние подарки!</vt:lpstr>
      <vt:lpstr>Пришла пора, простится нужно.                   Всех поздравляем от души!                   Пусть Новый год встречают дружно                    И взрослые, и малыши!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Семенюк Вадим Владимирович</cp:lastModifiedBy>
  <cp:revision>9</cp:revision>
  <dcterms:created xsi:type="dcterms:W3CDTF">2019-01-20T12:59:56Z</dcterms:created>
  <dcterms:modified xsi:type="dcterms:W3CDTF">2019-02-12T02:08:45Z</dcterms:modified>
</cp:coreProperties>
</file>