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8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4" r:id="rId3"/>
    <p:sldMasterId id="2147483711" r:id="rId4"/>
    <p:sldMasterId id="2147483728" r:id="rId5"/>
    <p:sldMasterId id="2147483745" r:id="rId6"/>
    <p:sldMasterId id="2147483762" r:id="rId7"/>
    <p:sldMasterId id="2147483779" r:id="rId8"/>
    <p:sldMasterId id="2147483796" r:id="rId9"/>
  </p:sldMasterIdLst>
  <p:sldIdLst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-84" y="-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08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399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08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577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605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012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419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987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13919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19676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358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377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103648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7480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5647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810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033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547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177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4131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6530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960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136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03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137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024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860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0020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3924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771267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0321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38917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231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94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654382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8768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0939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69142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779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4462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56550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438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7743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9367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5266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310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54946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490422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86425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1434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833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80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632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73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83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6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87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554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28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67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637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225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283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081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9055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86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393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27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3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470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900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022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575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599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096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8842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829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0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817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99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897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365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32760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74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16982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4963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1633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2200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33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0378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2628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47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066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3492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88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555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136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817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87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471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791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713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1133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1596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52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88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82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1127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047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7652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60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0326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9185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5645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0257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909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537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39973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121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43446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39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0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466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1909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5341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5220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137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829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3606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438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902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235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89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482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306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54652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033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2529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684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169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955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374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9934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3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2/12/2019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8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33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2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01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1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9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55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49B2D-6794-4D6C-A423-236765A738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9BE266F-90E9-4DF8-94A5-373ED654D864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2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05947"/>
            <a:ext cx="7766936" cy="379764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«Новогодние приключения»</a:t>
            </a:r>
            <a:r>
              <a:rPr lang="ru-RU" sz="4400" b="1" i="1" dirty="0" smtClean="0">
                <a:solidFill>
                  <a:srgbClr val="7030A0"/>
                </a:solidFill>
                <a:latin typeface="Century Gothic" panose="020B0502020202020204"/>
              </a:rPr>
              <a:t> </a:t>
            </a:r>
            <a:br>
              <a:rPr lang="ru-RU" sz="4400" b="1" i="1" dirty="0" smtClean="0">
                <a:solidFill>
                  <a:srgbClr val="7030A0"/>
                </a:solidFill>
                <a:latin typeface="Century Gothic" panose="020B0502020202020204"/>
              </a:rPr>
            </a:br>
            <a:r>
              <a:rPr lang="ru-RU" sz="4400" b="1" i="1" dirty="0">
                <a:solidFill>
                  <a:srgbClr val="7030A0"/>
                </a:solidFill>
                <a:latin typeface="Century Gothic" panose="020B0502020202020204"/>
              </a:rPr>
              <a:t/>
            </a:r>
            <a:br>
              <a:rPr lang="ru-RU" sz="4400" b="1" i="1" dirty="0">
                <a:solidFill>
                  <a:srgbClr val="7030A0"/>
                </a:solidFill>
                <a:latin typeface="Century Gothic" panose="020B0502020202020204"/>
              </a:rPr>
            </a:br>
            <a:r>
              <a:rPr lang="ru-RU" sz="4400" b="1" i="1" dirty="0">
                <a:solidFill>
                  <a:srgbClr val="7030A0"/>
                </a:solidFill>
                <a:latin typeface="Century Gothic" panose="020B0502020202020204"/>
              </a:rPr>
              <a:t>                          в </a:t>
            </a:r>
            <a:r>
              <a:rPr lang="ru-RU" sz="4400" b="1" i="1" dirty="0" smtClean="0">
                <a:solidFill>
                  <a:srgbClr val="7030A0"/>
                </a:solidFill>
                <a:latin typeface="Century Gothic" panose="020B0502020202020204"/>
              </a:rPr>
              <a:t>7 группе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827373"/>
            <a:ext cx="7766936" cy="1491049"/>
          </a:xfrm>
        </p:spPr>
        <p:txBody>
          <a:bodyPr>
            <a:normAutofit/>
          </a:bodyPr>
          <a:lstStyle/>
          <a:p>
            <a:pPr lvl="0" algn="ctr">
              <a:buClr>
                <a:srgbClr val="F0A22E"/>
              </a:buClr>
              <a:buSzTx/>
            </a:pPr>
            <a:r>
              <a:rPr lang="ru-RU" sz="2400" b="1" i="1" dirty="0">
                <a:solidFill>
                  <a:srgbClr val="0070C0"/>
                </a:solidFill>
                <a:latin typeface="Century Gothic" panose="020B0502020202020204"/>
              </a:rPr>
              <a:t>Музыкальный руководитель </a:t>
            </a:r>
            <a:r>
              <a:rPr lang="ru-RU" sz="2400" b="1" i="1" dirty="0" err="1">
                <a:solidFill>
                  <a:srgbClr val="0070C0"/>
                </a:solidFill>
                <a:latin typeface="Century Gothic" panose="020B0502020202020204"/>
              </a:rPr>
              <a:t>Лихницкая</a:t>
            </a:r>
            <a:r>
              <a:rPr lang="ru-RU" sz="2400" b="1" i="1" dirty="0">
                <a:solidFill>
                  <a:srgbClr val="0070C0"/>
                </a:solidFill>
                <a:latin typeface="Century Gothic" panose="020B0502020202020204"/>
              </a:rPr>
              <a:t> Л.Г. </a:t>
            </a:r>
          </a:p>
          <a:p>
            <a:pPr lvl="0" algn="ctr">
              <a:buClr>
                <a:srgbClr val="F0A22E"/>
              </a:buClr>
              <a:buSzTx/>
            </a:pPr>
            <a:r>
              <a:rPr lang="ru-RU" sz="2400" b="1" i="1" dirty="0">
                <a:solidFill>
                  <a:srgbClr val="0070C0"/>
                </a:solidFill>
                <a:latin typeface="Century Gothic" panose="020B0502020202020204"/>
              </a:rPr>
              <a:t>          МБДОУЦРР №28 «Огонёк» </a:t>
            </a:r>
          </a:p>
          <a:p>
            <a:pPr lvl="0" algn="ctr">
              <a:buClr>
                <a:srgbClr val="F0A22E"/>
              </a:buClr>
              <a:buSzTx/>
            </a:pPr>
            <a:r>
              <a:rPr lang="ru-RU" sz="2400" b="1" i="1" dirty="0">
                <a:solidFill>
                  <a:srgbClr val="0070C0"/>
                </a:solidFill>
                <a:latin typeface="Century Gothic" panose="020B0502020202020204"/>
              </a:rPr>
              <a:t>Город Бердск </a:t>
            </a:r>
            <a:r>
              <a:rPr lang="ru-RU" sz="2400" b="1" i="1" dirty="0" smtClean="0">
                <a:solidFill>
                  <a:srgbClr val="0070C0"/>
                </a:solidFill>
                <a:latin typeface="Century Gothic" panose="020B0502020202020204"/>
              </a:rPr>
              <a:t>2019 </a:t>
            </a:r>
            <a:r>
              <a:rPr lang="ru-RU" sz="2400" b="1" i="1" dirty="0">
                <a:solidFill>
                  <a:srgbClr val="0070C0"/>
                </a:solidFill>
                <a:latin typeface="Century Gothic" panose="020B0502020202020204"/>
              </a:rPr>
              <a:t>г.</a:t>
            </a:r>
          </a:p>
          <a:p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819664" y="1153297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592667" y="2928552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9041284" y="1997679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7-конечная звезда 6"/>
          <p:cNvSpPr/>
          <p:nvPr/>
        </p:nvSpPr>
        <p:spPr>
          <a:xfrm>
            <a:off x="9731203" y="3781171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362464" y="4703807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49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071654" cy="1243914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Зимушка хрустальная- славная пора!</a:t>
            </a:r>
            <a:br>
              <a:rPr lang="ru-RU" b="1" i="1" dirty="0">
                <a:solidFill>
                  <a:srgbClr val="0070C0"/>
                </a:solidFill>
              </a:rPr>
            </a:b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smtClean="0">
                <a:solidFill>
                  <a:srgbClr val="0070C0"/>
                </a:solidFill>
              </a:rPr>
              <a:t>Тебя </a:t>
            </a:r>
            <a:r>
              <a:rPr lang="ru-RU" b="1" i="1" dirty="0">
                <a:solidFill>
                  <a:srgbClr val="0070C0"/>
                </a:solidFill>
              </a:rPr>
              <a:t>весельем, шутками  встречает детвора.</a:t>
            </a:r>
            <a:br>
              <a:rPr lang="ru-RU" b="1" i="1" dirty="0">
                <a:solidFill>
                  <a:srgbClr val="0070C0"/>
                </a:solidFill>
              </a:rPr>
            </a:b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638" y="1333637"/>
            <a:ext cx="8204885" cy="5469923"/>
          </a:xfrm>
          <a:prstGeom prst="rect">
            <a:avLst/>
          </a:prstGeom>
        </p:spPr>
      </p:pic>
      <p:sp>
        <p:nvSpPr>
          <p:cNvPr id="3" name="6-конечная звезда 2"/>
          <p:cNvSpPr/>
          <p:nvPr/>
        </p:nvSpPr>
        <p:spPr>
          <a:xfrm>
            <a:off x="10513286" y="714426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6-конечная звезда 4"/>
          <p:cNvSpPr/>
          <p:nvPr/>
        </p:nvSpPr>
        <p:spPr>
          <a:xfrm>
            <a:off x="10083114" y="2063167"/>
            <a:ext cx="45719" cy="4571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6-конечная звезда 5"/>
          <p:cNvSpPr/>
          <p:nvPr/>
        </p:nvSpPr>
        <p:spPr>
          <a:xfrm>
            <a:off x="9893644" y="1628826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6-конечная звезда 6"/>
          <p:cNvSpPr/>
          <p:nvPr/>
        </p:nvSpPr>
        <p:spPr>
          <a:xfrm>
            <a:off x="9257527" y="2619633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2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3426" y="0"/>
            <a:ext cx="9786551" cy="19304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Здравствуйте,  мои друзья!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Всех вас рада видеть я!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79" y="1289701"/>
            <a:ext cx="8352448" cy="5568299"/>
          </a:xfrm>
          <a:prstGeom prst="rect">
            <a:avLst/>
          </a:prstGeom>
        </p:spPr>
      </p:pic>
      <p:sp>
        <p:nvSpPr>
          <p:cNvPr id="3" name="4-конечная звезда 2"/>
          <p:cNvSpPr/>
          <p:nvPr/>
        </p:nvSpPr>
        <p:spPr>
          <a:xfrm>
            <a:off x="10544432" y="667265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4-конечная звезда 4"/>
          <p:cNvSpPr/>
          <p:nvPr/>
        </p:nvSpPr>
        <p:spPr>
          <a:xfrm>
            <a:off x="9481751" y="214183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4-конечная звезда 5"/>
          <p:cNvSpPr/>
          <p:nvPr/>
        </p:nvSpPr>
        <p:spPr>
          <a:xfrm>
            <a:off x="10684476" y="4901514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4-конечная звезда 6"/>
          <p:cNvSpPr/>
          <p:nvPr/>
        </p:nvSpPr>
        <p:spPr>
          <a:xfrm>
            <a:off x="9737124" y="4720281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4-конечная звезда 7"/>
          <p:cNvSpPr/>
          <p:nvPr/>
        </p:nvSpPr>
        <p:spPr>
          <a:xfrm>
            <a:off x="552655" y="4263081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80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653" y="0"/>
            <a:ext cx="11541211" cy="19304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E949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Ой, ой, ой, так – так - так!</a:t>
            </a:r>
            <a:r>
              <a:rPr lang="ru-RU" sz="2800" b="1" i="1" dirty="0" smtClean="0">
                <a:solidFill>
                  <a:srgbClr val="E9491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E949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Вижу, ёлка - красота!</a:t>
            </a:r>
            <a:r>
              <a:rPr lang="ru-RU" sz="2800" b="1" i="1" dirty="0" smtClean="0">
                <a:solidFill>
                  <a:srgbClr val="E9491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E9491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E949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подвёл меня мой нюх-</a:t>
            </a:r>
            <a:r>
              <a:rPr lang="ru-RU" sz="2800" b="1" i="1" dirty="0" smtClean="0">
                <a:solidFill>
                  <a:srgbClr val="E9491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E949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подарков  чувствую я дух!</a:t>
            </a:r>
            <a:r>
              <a:rPr lang="ru-RU" sz="2800" b="1" i="1" dirty="0">
                <a:solidFill>
                  <a:srgbClr val="E9491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E9491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i="1" dirty="0">
              <a:solidFill>
                <a:srgbClr val="E94917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716" y="1351006"/>
            <a:ext cx="8260490" cy="5506994"/>
          </a:xfrm>
          <a:prstGeom prst="rect">
            <a:avLst/>
          </a:prstGeom>
        </p:spPr>
      </p:pic>
      <p:sp>
        <p:nvSpPr>
          <p:cNvPr id="5" name="6-конечная звезда 4"/>
          <p:cNvSpPr/>
          <p:nvPr/>
        </p:nvSpPr>
        <p:spPr>
          <a:xfrm>
            <a:off x="9547654" y="4506097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6-конечная звезда 5"/>
          <p:cNvSpPr/>
          <p:nvPr/>
        </p:nvSpPr>
        <p:spPr>
          <a:xfrm>
            <a:off x="10486768" y="3855308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6-конечная звезда 6"/>
          <p:cNvSpPr/>
          <p:nvPr/>
        </p:nvSpPr>
        <p:spPr>
          <a:xfrm>
            <a:off x="10462054" y="5165125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10-конечная звезда 7"/>
          <p:cNvSpPr/>
          <p:nvPr/>
        </p:nvSpPr>
        <p:spPr>
          <a:xfrm>
            <a:off x="10750378" y="378940"/>
            <a:ext cx="914400" cy="91440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4-конечная звезда 2"/>
          <p:cNvSpPr/>
          <p:nvPr/>
        </p:nvSpPr>
        <p:spPr>
          <a:xfrm>
            <a:off x="1051716" y="294090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64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9304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Скоро, скоро Новый Год! Ждать уже недолго,</a:t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меня костюм готов, Я – живая Ёлка!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023" y="1410524"/>
            <a:ext cx="8180172" cy="5453448"/>
          </a:xfrm>
          <a:prstGeom prst="rect">
            <a:avLst/>
          </a:prstGeom>
        </p:spPr>
      </p:pic>
      <p:sp>
        <p:nvSpPr>
          <p:cNvPr id="3" name="6-конечная звезда 2"/>
          <p:cNvSpPr/>
          <p:nvPr/>
        </p:nvSpPr>
        <p:spPr>
          <a:xfrm>
            <a:off x="9567838" y="4959178"/>
            <a:ext cx="45719" cy="4571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6-конечная звезда 4"/>
          <p:cNvSpPr/>
          <p:nvPr/>
        </p:nvSpPr>
        <p:spPr>
          <a:xfrm>
            <a:off x="9274002" y="4547697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6-конечная звезда 5"/>
          <p:cNvSpPr/>
          <p:nvPr/>
        </p:nvSpPr>
        <p:spPr>
          <a:xfrm>
            <a:off x="10404389" y="4028303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6-конечная звезда 6"/>
          <p:cNvSpPr/>
          <p:nvPr/>
        </p:nvSpPr>
        <p:spPr>
          <a:xfrm>
            <a:off x="10188402" y="5544065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4-конечная звезда 7"/>
          <p:cNvSpPr/>
          <p:nvPr/>
        </p:nvSpPr>
        <p:spPr>
          <a:xfrm>
            <a:off x="677334" y="5462097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4-конечная звезда 8"/>
          <p:cNvSpPr/>
          <p:nvPr/>
        </p:nvSpPr>
        <p:spPr>
          <a:xfrm>
            <a:off x="510746" y="4860324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6-конечная звезда 9"/>
          <p:cNvSpPr/>
          <p:nvPr/>
        </p:nvSpPr>
        <p:spPr>
          <a:xfrm>
            <a:off x="297479" y="859687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45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1534" y="247135"/>
            <a:ext cx="8112467" cy="1683265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Паровозик новогодний!!!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497" y="1235984"/>
            <a:ext cx="8425505" cy="5617004"/>
          </a:xfrm>
          <a:prstGeom prst="rect">
            <a:avLst/>
          </a:prstGeom>
        </p:spPr>
      </p:pic>
      <p:sp>
        <p:nvSpPr>
          <p:cNvPr id="3" name="32-конечная звезда 2"/>
          <p:cNvSpPr/>
          <p:nvPr/>
        </p:nvSpPr>
        <p:spPr>
          <a:xfrm>
            <a:off x="11154441" y="321584"/>
            <a:ext cx="914400" cy="9144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32-конечная звезда 4"/>
          <p:cNvSpPr/>
          <p:nvPr/>
        </p:nvSpPr>
        <p:spPr>
          <a:xfrm>
            <a:off x="10240041" y="1066800"/>
            <a:ext cx="914400" cy="9144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32-конечная звезда 5"/>
          <p:cNvSpPr/>
          <p:nvPr/>
        </p:nvSpPr>
        <p:spPr>
          <a:xfrm>
            <a:off x="9301881" y="1829109"/>
            <a:ext cx="914400" cy="9144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32-конечная звезда 6"/>
          <p:cNvSpPr/>
          <p:nvPr/>
        </p:nvSpPr>
        <p:spPr>
          <a:xfrm>
            <a:off x="11182865" y="2912108"/>
            <a:ext cx="914400" cy="9144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32-конечная звезда 7"/>
          <p:cNvSpPr/>
          <p:nvPr/>
        </p:nvSpPr>
        <p:spPr>
          <a:xfrm>
            <a:off x="10313773" y="3756470"/>
            <a:ext cx="914400" cy="9144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32-конечная звезда 8"/>
          <p:cNvSpPr/>
          <p:nvPr/>
        </p:nvSpPr>
        <p:spPr>
          <a:xfrm>
            <a:off x="9736222" y="5058032"/>
            <a:ext cx="45719" cy="4942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32-конечная звезда 9"/>
          <p:cNvSpPr/>
          <p:nvPr/>
        </p:nvSpPr>
        <p:spPr>
          <a:xfrm>
            <a:off x="9445165" y="4600832"/>
            <a:ext cx="914400" cy="9144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32-конечная звезда 11"/>
          <p:cNvSpPr/>
          <p:nvPr/>
        </p:nvSpPr>
        <p:spPr>
          <a:xfrm>
            <a:off x="195494" y="247135"/>
            <a:ext cx="914400" cy="9144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805" y="1"/>
            <a:ext cx="10663881" cy="119036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за чудо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теремок! Он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низок, ни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высок.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Рядом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ёлочка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растёт. Кто же в тереме живёт?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Кто же в тереме живёт?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79" y="1146911"/>
            <a:ext cx="8566632" cy="5711089"/>
          </a:xfrm>
          <a:prstGeom prst="rect">
            <a:avLst/>
          </a:prstGeom>
        </p:spPr>
      </p:pic>
      <p:sp>
        <p:nvSpPr>
          <p:cNvPr id="3" name="4-конечная звезда 2"/>
          <p:cNvSpPr/>
          <p:nvPr/>
        </p:nvSpPr>
        <p:spPr>
          <a:xfrm>
            <a:off x="10338486" y="667265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4-конечная звезда 4"/>
          <p:cNvSpPr/>
          <p:nvPr/>
        </p:nvSpPr>
        <p:spPr>
          <a:xfrm>
            <a:off x="9943070" y="1601849"/>
            <a:ext cx="45719" cy="4571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4-конечная звезда 5"/>
          <p:cNvSpPr/>
          <p:nvPr/>
        </p:nvSpPr>
        <p:spPr>
          <a:xfrm>
            <a:off x="10005264" y="119036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4-конечная звезда 6"/>
          <p:cNvSpPr/>
          <p:nvPr/>
        </p:nvSpPr>
        <p:spPr>
          <a:xfrm>
            <a:off x="10795686" y="14417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0" y="5684108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4-конечная звезда 8"/>
          <p:cNvSpPr/>
          <p:nvPr/>
        </p:nvSpPr>
        <p:spPr>
          <a:xfrm>
            <a:off x="10338486" y="4522573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4-конечная звезда 9"/>
          <p:cNvSpPr/>
          <p:nvPr/>
        </p:nvSpPr>
        <p:spPr>
          <a:xfrm>
            <a:off x="9852454" y="3822357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55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681" y="0"/>
            <a:ext cx="8211321" cy="117663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Ах, как пляшет Дед Мороз! </a:t>
            </a:r>
            <a:br>
              <a:rPr lang="ru-RU" sz="2800" b="1" i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Ну и мы не отстаём!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883" y="1176638"/>
            <a:ext cx="8386119" cy="5590746"/>
          </a:xfrm>
          <a:prstGeom prst="rect">
            <a:avLst/>
          </a:prstGeom>
        </p:spPr>
      </p:pic>
      <p:sp>
        <p:nvSpPr>
          <p:cNvPr id="3" name="7-конечная звезда 2"/>
          <p:cNvSpPr/>
          <p:nvPr/>
        </p:nvSpPr>
        <p:spPr>
          <a:xfrm>
            <a:off x="8157776" y="1670909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4-конечная звезда 4"/>
          <p:cNvSpPr/>
          <p:nvPr/>
        </p:nvSpPr>
        <p:spPr>
          <a:xfrm>
            <a:off x="9819503" y="4621427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4-конечная звезда 5"/>
          <p:cNvSpPr/>
          <p:nvPr/>
        </p:nvSpPr>
        <p:spPr>
          <a:xfrm>
            <a:off x="10176046" y="4085967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4-конечная звезда 6"/>
          <p:cNvSpPr/>
          <p:nvPr/>
        </p:nvSpPr>
        <p:spPr>
          <a:xfrm>
            <a:off x="10964562" y="497017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6-конечная звезда 7"/>
          <p:cNvSpPr/>
          <p:nvPr/>
        </p:nvSpPr>
        <p:spPr>
          <a:xfrm>
            <a:off x="430683" y="830649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50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63109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новым годом поздравляем!</a:t>
            </a:r>
            <a:r>
              <a:rPr lang="ru-RU" sz="28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Пусть придёт веселье к вам!</a:t>
            </a:r>
            <a:r>
              <a:rPr lang="ru-RU" sz="28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Счастья, радости желаем</a:t>
            </a:r>
            <a:r>
              <a:rPr lang="ru-RU" sz="28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Всем ребятам и гостям!</a:t>
            </a:r>
            <a:r>
              <a:rPr lang="ru-RU" sz="28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251200"/>
            <a:ext cx="8596668" cy="3058984"/>
          </a:xfrm>
        </p:spPr>
        <p:txBody>
          <a:bodyPr/>
          <a:lstStyle/>
          <a:p>
            <a:pPr marL="0" indent="0">
              <a:buNone/>
            </a:pP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и взрослым, и ребятам</a:t>
            </a:r>
            <a:r>
              <a:rPr lang="ru-RU" sz="25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5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Радость Новый год несёт!</a:t>
            </a:r>
            <a:r>
              <a:rPr lang="ru-RU" sz="25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5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А дедуля бородатый</a:t>
            </a:r>
            <a:r>
              <a:rPr lang="ru-RU" sz="25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5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Через год к вам вновь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придёт!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4" name="4-конечная звезда 3"/>
          <p:cNvSpPr/>
          <p:nvPr/>
        </p:nvSpPr>
        <p:spPr>
          <a:xfrm>
            <a:off x="664978" y="5058032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4-конечная звезда 4"/>
          <p:cNvSpPr/>
          <p:nvPr/>
        </p:nvSpPr>
        <p:spPr>
          <a:xfrm>
            <a:off x="1845276" y="193040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4-конечная звезда 5"/>
          <p:cNvSpPr/>
          <p:nvPr/>
        </p:nvSpPr>
        <p:spPr>
          <a:xfrm>
            <a:off x="0" y="75514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4-конечная звезда 6"/>
          <p:cNvSpPr/>
          <p:nvPr/>
        </p:nvSpPr>
        <p:spPr>
          <a:xfrm>
            <a:off x="7611763" y="5280735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4-конечная звезда 7"/>
          <p:cNvSpPr/>
          <p:nvPr/>
        </p:nvSpPr>
        <p:spPr>
          <a:xfrm>
            <a:off x="8816802" y="312626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6700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1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2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3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5.xml><?xml version="1.0" encoding="utf-8"?>
<a:theme xmlns:a="http://schemas.openxmlformats.org/drawingml/2006/main" name="4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6.xml><?xml version="1.0" encoding="utf-8"?>
<a:theme xmlns:a="http://schemas.openxmlformats.org/drawingml/2006/main" name="5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7.xml><?xml version="1.0" encoding="utf-8"?>
<a:theme xmlns:a="http://schemas.openxmlformats.org/drawingml/2006/main" name="6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8.xml><?xml version="1.0" encoding="utf-8"?>
<a:theme xmlns:a="http://schemas.openxmlformats.org/drawingml/2006/main" name="7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9.xml><?xml version="1.0" encoding="utf-8"?>
<a:theme xmlns:a="http://schemas.openxmlformats.org/drawingml/2006/main" name="8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Произвольный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Грань</vt:lpstr>
      <vt:lpstr>1_Грань</vt:lpstr>
      <vt:lpstr>2_Грань</vt:lpstr>
      <vt:lpstr>3_Грань</vt:lpstr>
      <vt:lpstr>4_Грань</vt:lpstr>
      <vt:lpstr>5_Грань</vt:lpstr>
      <vt:lpstr>6_Грань</vt:lpstr>
      <vt:lpstr>7_Грань</vt:lpstr>
      <vt:lpstr>8_Грань</vt:lpstr>
      <vt:lpstr>«Новогодние приключения»                             в 7 группе</vt:lpstr>
      <vt:lpstr>Зимушка хрустальная- славная пора!  Тебя весельем, шутками  встречает детвора. </vt:lpstr>
      <vt:lpstr>Здравствуйте,  мои друзья!                         Всех вас рада видеть я! </vt:lpstr>
      <vt:lpstr>Ой, ой, ой, так – так - так! Вижу, ёлка - красота! Не подвёл меня мой нюх- подарков  чувствую я дух! </vt:lpstr>
      <vt:lpstr>Скоро, скоро Новый Год! Ждать уже недолго,         У меня костюм готов, Я – живая Ёлка! </vt:lpstr>
      <vt:lpstr>Паровозик новогодний!!!</vt:lpstr>
      <vt:lpstr>Что за чудо теремок! Он не низок, ни высок.                      Рядом ёлочка растёт. Кто же в тереме живёт?                       Кто же в тереме живёт?  </vt:lpstr>
      <vt:lpstr>Ах, как пляшет Дед Мороз!                                         Ну и мы не отстаём!</vt:lpstr>
      <vt:lpstr>С новым годом поздравляем!                       Пусть придёт веселье к вам!                       Счастья, радости желаем                       Всем ребятам и гостям!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«Новогодние приключения»                             в 7 группе</dc:title>
  <dc:creator>Пользователь Windows</dc:creator>
  <cp:lastModifiedBy>Семенюк Вадим Владимирович</cp:lastModifiedBy>
  <cp:revision>2</cp:revision>
  <dcterms:created xsi:type="dcterms:W3CDTF">2019-02-06T16:34:23Z</dcterms:created>
  <dcterms:modified xsi:type="dcterms:W3CDTF">2019-02-12T02:09:13Z</dcterms:modified>
</cp:coreProperties>
</file>