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556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07.04.19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07.04.19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07.04.19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07.04.19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07.04.19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07.04.19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вс 07.04.19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5" y="-5337"/>
            <a:ext cx="9151115" cy="686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ÐÐ°ÑÑÐ¸Ð½ÐºÐ¸ Ð¿Ð¾ Ð·Ð°Ð¿ÑÐ¾ÑÑ ÐºÑÐºÐ»Ð° ÑÐµÐ°ÑÑ Ð¿Ð½Ð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16" y="4077072"/>
            <a:ext cx="1577262" cy="321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5517232"/>
            <a:ext cx="61206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Ребёнок и театр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0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208912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Если раньше сценические представления только развлекали детвору, то в наше время театр используется для совершенствования воображения, речевых навыков и мелкой моторики, а также для привития малышу художественного вкуса. Когда же и как нужно приобщать детей к волшебному миру искусства?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01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6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2300"/>
            <a:ext cx="6840760" cy="585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9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320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0403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4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Пальчиковые спектакли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с полутора лет ваш ребёнок сможет с восторгом наблюдать за представлением, которое разыгрывается с помощью родительских или собственных пальчиков. Необходимый реквизит можно сделать самим (например, к каждому пальцу садовой перчатки пришить ушки и нарисовать на них рожицу) или приобрести в детском магазине.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User\Desktop\музыканты\пальч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0386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5000">
              <a:srgbClr val="FF6633"/>
            </a:gs>
            <a:gs pos="51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Плоскостной театр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/>
                <a:ea typeface="Calibri"/>
              </a:rPr>
              <a:t> Детишек старше трех-четырех лет легко заинтересовать настольными сценками – игрой с картонными или фанерными силуэтами на подставках. Для этого вида «драматургии» понадобятся окрашенные с двух сторон фигурки, самые разные декорации: домики, облака и деревья, животные и птицы. Малыш с удовольствием будет озвучивать всех сказочных героев, придумывая каждому персонажу собственный необычный голос. Подобное разнообразие замечательно разовьёт у него речь и фонематический слух.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музыканты\плоск теат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39248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7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358806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 по выходу ребёнка в театр.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05" y="914999"/>
            <a:ext cx="7290082" cy="550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0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2"/>
            <a:ext cx="9396536" cy="734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2413338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Несомненно, впереди вас ждёт еще множество походов в театр, но самый первый визит надолго останется в детской памяти. Подготовьте своего малыша к этому чудесному миру, и тогда он вырастет культурным человеком, любящим сцену и яркий свет софитов.</a:t>
            </a:r>
          </a:p>
        </p:txBody>
      </p:sp>
    </p:spTree>
    <p:extLst>
      <p:ext uri="{BB962C8B-B14F-4D97-AF65-F5344CB8AC3E}">
        <p14:creationId xmlns:p14="http://schemas.microsoft.com/office/powerpoint/2010/main" val="13100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224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Пальчиковые спектакли </vt:lpstr>
      <vt:lpstr>Плоскостной театр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Вадим и Света</cp:lastModifiedBy>
  <cp:revision>8</cp:revision>
  <dcterms:created xsi:type="dcterms:W3CDTF">2019-03-21T03:04:18Z</dcterms:created>
  <dcterms:modified xsi:type="dcterms:W3CDTF">2019-04-07T06:08:39Z</dcterms:modified>
</cp:coreProperties>
</file>