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9" r:id="rId4"/>
    <p:sldId id="271" r:id="rId5"/>
    <p:sldId id="260" r:id="rId6"/>
    <p:sldId id="262" r:id="rId7"/>
    <p:sldId id="264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8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B528E0-B6B0-4868-8461-F2F169CBCC6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5825C2-BB4C-49B5-AF5E-B406C0495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4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27CFFC-87D4-4CD7-82E5-C6B591E9F3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BBDC-FC24-4486-BE39-FEEABAD817DC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F4B6-0CF2-433B-9842-C0148CEBC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6CC8-F3D2-491C-90F3-E81B313FA7F9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68FD-BD3B-40A9-B8BD-C9BC99A0C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06D0-B433-4B0E-9A46-3B648616BAFE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44B9-8935-419C-A073-68A9C45F8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082BC-84F9-48B3-8B4E-205DE7DD7D0D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1A9E-ED42-4813-95E3-4C749C2C4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0F56-F26A-483F-9C61-65732EC617A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5EC3-67CF-46C8-8DCF-7E64BF241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C403-0EF3-43D6-AF97-52E2491B7218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4E2A-5DB4-43F1-9577-393DBE0F9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C3CA-A8E9-4BF5-B9C6-FC99F4918E3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C1D9-C894-43E5-8E85-C8E791F56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8DCD-B1A9-44BB-825D-0094700D5833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BA1D-FB21-404E-A7F3-DF24ACEA0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70C0-9AA5-4452-81FD-D669B65BBCE4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39D5-AFFD-47AA-82CD-368EBDA98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2458E-E2B0-428F-885E-D9DBCEE8F420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8285-DE80-4D88-B63F-FC2439C07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A2DF-E2CD-41A2-967B-5CED1AB578F9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A1CA-557B-4734-9A77-CCCA387EE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97C650-2044-4D4D-810D-B4ED92DEEB6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CA988F-897B-48C3-9BAC-9ED5AB89F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Documents and Settings\User\Мои документы\петрова\физо\РАМКИ (2)\osen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0"/>
          <p:cNvSpPr>
            <a:spLocks noGrp="1"/>
          </p:cNvSpPr>
          <p:nvPr>
            <p:ph type="ctrTitle"/>
          </p:nvPr>
        </p:nvSpPr>
        <p:spPr>
          <a:xfrm>
            <a:off x="3132138" y="1268413"/>
            <a:ext cx="3887787" cy="2808287"/>
          </a:xfrm>
        </p:spPr>
        <p:txBody>
          <a:bodyPr/>
          <a:lstStyle/>
          <a:p>
            <a:r>
              <a:rPr lang="ru-RU" sz="5400" i="1" dirty="0" smtClean="0">
                <a:solidFill>
                  <a:srgbClr val="FF0000"/>
                </a:solidFill>
              </a:rPr>
              <a:t>«Вместе весело шагать ..»</a:t>
            </a: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843213" y="5300663"/>
            <a:ext cx="5832475" cy="115252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Выполнила  инструктор по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физической культуре Петрова Л.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339753" y="4149725"/>
            <a:ext cx="64807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dine Kirnberg" panose="02000000000000000000" pitchFamily="2" charset="0"/>
              </a:rPr>
              <a:t>В рамках недели психологий «Дорогой доброты»2014)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User\Мои документы\петрова\физо\РАМКИ (2)\osen_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Рабочий стол\Новая папка\IMG_1929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39975" y="115888"/>
            <a:ext cx="5327650" cy="3703637"/>
          </a:xfrm>
          <a:ln w="57150">
            <a:solidFill>
              <a:schemeClr val="accent3">
                <a:lumMod val="75000"/>
              </a:schemeClr>
            </a:solidFill>
            <a:prstDash val="sysDot"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03575" y="4149725"/>
            <a:ext cx="43211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Мы как дружная семейка,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все построились в шеренгу.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Если с другом вдруг беда,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Его выручим всегда.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Documents and Settings\User\Мои документы\петрова\физо\РАМКИ (2)\osen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User\Рабочий стол\Новая папка\IMG_1935.JPG"/>
          <p:cNvPicPr>
            <a:picLocks noChangeAspect="1" noChangeArrowheads="1"/>
          </p:cNvPicPr>
          <p:nvPr/>
        </p:nvPicPr>
        <p:blipFill>
          <a:blip r:embed="rId3"/>
          <a:srcRect l="11369" r="12831"/>
          <a:stretch>
            <a:fillRect/>
          </a:stretch>
        </p:blipFill>
        <p:spPr bwMode="auto">
          <a:xfrm>
            <a:off x="2484438" y="3357563"/>
            <a:ext cx="3698875" cy="3384550"/>
          </a:xfrm>
          <a:prstGeom prst="rect">
            <a:avLst/>
          </a:prstGeom>
          <a:noFill/>
          <a:ln w="57150">
            <a:solidFill>
              <a:srgbClr val="4F6228"/>
            </a:solidFill>
            <a:prstDash val="sysDot"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Новая папка\IMG_1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9288" y="115888"/>
            <a:ext cx="4535487" cy="3025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sysDot"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979613" y="188913"/>
            <a:ext cx="21605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Дружба всегда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поможет в беде,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с преданным другом нестрашно нигде.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Documents and Settings\User\Мои документы\петрова\физо\РАМКИ (2)\osen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User\Рабочий стол\Новая папка\IMG_1954.JPG"/>
          <p:cNvPicPr>
            <a:picLocks noChangeAspect="1" noChangeArrowheads="1"/>
          </p:cNvPicPr>
          <p:nvPr/>
        </p:nvPicPr>
        <p:blipFill>
          <a:blip r:embed="rId3"/>
          <a:srcRect l="17910" t="-2239"/>
          <a:stretch>
            <a:fillRect/>
          </a:stretch>
        </p:blipFill>
        <p:spPr bwMode="auto">
          <a:xfrm>
            <a:off x="3851275" y="3573463"/>
            <a:ext cx="3729038" cy="3095625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ysDot"/>
          </a:ln>
        </p:spPr>
      </p:pic>
      <p:pic>
        <p:nvPicPr>
          <p:cNvPr id="5" name="Picture 2" descr="C:\Documents and Settings\User\Рабочий стол\Новая папка\IMG_193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851275" y="188913"/>
            <a:ext cx="5122863" cy="3259137"/>
          </a:xfrm>
          <a:ln w="57150">
            <a:solidFill>
              <a:schemeClr val="accent3">
                <a:lumMod val="50000"/>
              </a:schemeClr>
            </a:solidFill>
            <a:prstDash val="sysDot"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835150" y="188913"/>
            <a:ext cx="20161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Вместе весело играть и друг другу помогать.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Спинка к спинке мы прижались ,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удержаться постарались.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C:\Documents and Settings\User\Мои документы\петрова\физо\РАМКИ (2)\osen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User\Рабочий стол\Новая папка\IMG_1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573463"/>
            <a:ext cx="4759325" cy="317341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ysDot"/>
          </a:ln>
        </p:spPr>
      </p:pic>
      <p:pic>
        <p:nvPicPr>
          <p:cNvPr id="5123" name="Picture 3" descr="C:\Documents and Settings\User\Рабочий стол\Новая папка\IMG_19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0350"/>
            <a:ext cx="4321175" cy="2881313"/>
          </a:xfrm>
          <a:prstGeom prst="rect">
            <a:avLst/>
          </a:prstGeom>
          <a:noFill/>
          <a:ln w="57150">
            <a:solidFill>
              <a:srgbClr val="4F6228"/>
            </a:solidFill>
            <a:prstDash val="sysDot"/>
            <a:miter lim="800000"/>
            <a:headEnd/>
            <a:tailEnd/>
          </a:ln>
        </p:spPr>
      </p:pic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2051050" y="188913"/>
            <a:ext cx="2665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Сели , встали, сели,</a:t>
            </a:r>
          </a:p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встали</a:t>
            </a:r>
          </a:p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и несколько не устали.</a:t>
            </a:r>
          </a:p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Крепко за руки держу,</a:t>
            </a:r>
          </a:p>
          <a:p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 ни за что не отпущу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Documents and Settings\User\Мои документы\петрова\физо\РАМКИ (2)\osen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Documents and Settings\User\Рабочий стол\Новая папка\IMG_1946.JPG"/>
          <p:cNvPicPr>
            <a:picLocks noChangeAspect="1" noChangeArrowheads="1"/>
          </p:cNvPicPr>
          <p:nvPr/>
        </p:nvPicPr>
        <p:blipFill>
          <a:blip r:embed="rId3"/>
          <a:srcRect l="11791"/>
          <a:stretch>
            <a:fillRect/>
          </a:stretch>
        </p:blipFill>
        <p:spPr bwMode="auto">
          <a:xfrm>
            <a:off x="2555875" y="404813"/>
            <a:ext cx="4848225" cy="3887787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ysDot"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3924300" y="5084763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Мы попрыгаем немножко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высоко и осторожно.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C:\Documents and Settings\User\Мои документы\петрова\физо\РАМКИ (2)\osen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Documents and Settings\User\Рабочий стол\Новая папка\IMG_1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88913"/>
            <a:ext cx="5076825" cy="3384550"/>
          </a:xfrm>
          <a:prstGeom prst="rect">
            <a:avLst/>
          </a:prstGeom>
          <a:noFill/>
          <a:ln w="57150">
            <a:solidFill>
              <a:srgbClr val="4F6228"/>
            </a:solidFill>
            <a:prstDash val="sysDot"/>
            <a:miter lim="800000"/>
            <a:headEnd/>
            <a:tailEnd/>
          </a:ln>
        </p:spPr>
      </p:pic>
      <p:pic>
        <p:nvPicPr>
          <p:cNvPr id="8195" name="Picture 3" descr="C:\Documents and Settings\User\Рабочий стол\Новая папка\IMG_19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716338"/>
            <a:ext cx="4465637" cy="297656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ysDot"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195513" y="188913"/>
            <a:ext cx="17287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У меня глаза закрыты,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меня бережно веди ты.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C:\Documents and Settings\User\Мои документы\петрова\физо\РАМКИ (2)\osen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User\Рабочий стол\Новая папка\IMG_1965.JPG"/>
          <p:cNvPicPr>
            <a:picLocks noChangeAspect="1" noChangeArrowheads="1"/>
          </p:cNvPicPr>
          <p:nvPr/>
        </p:nvPicPr>
        <p:blipFill>
          <a:blip r:embed="rId3"/>
          <a:srcRect t="9399" r="-250"/>
          <a:stretch>
            <a:fillRect/>
          </a:stretch>
        </p:blipFill>
        <p:spPr bwMode="auto">
          <a:xfrm>
            <a:off x="3925888" y="260350"/>
            <a:ext cx="5019675" cy="3024188"/>
          </a:xfrm>
          <a:prstGeom prst="rect">
            <a:avLst/>
          </a:prstGeom>
          <a:noFill/>
          <a:ln w="57150">
            <a:solidFill>
              <a:srgbClr val="4F6228"/>
            </a:solidFill>
            <a:prstDash val="sysDot"/>
            <a:miter lim="800000"/>
            <a:headEnd/>
            <a:tailEnd/>
          </a:ln>
        </p:spPr>
      </p:pic>
      <p:pic>
        <p:nvPicPr>
          <p:cNvPr id="11267" name="Picture 3" descr="C:\Documents and Settings\User\Рабочий стол\Новая папка\IMG_1969.JPG"/>
          <p:cNvPicPr>
            <a:picLocks noChangeAspect="1" noChangeArrowheads="1"/>
          </p:cNvPicPr>
          <p:nvPr/>
        </p:nvPicPr>
        <p:blipFill>
          <a:blip r:embed="rId4"/>
          <a:srcRect t="11200" r="17353"/>
          <a:stretch>
            <a:fillRect/>
          </a:stretch>
        </p:blipFill>
        <p:spPr bwMode="auto">
          <a:xfrm>
            <a:off x="2555875" y="3500438"/>
            <a:ext cx="4356100" cy="3121025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ysDot"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908175" y="260350"/>
            <a:ext cx="24479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 парах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вместе мы  играем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и друг другу доверяем.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C:\Documents and Settings\User\Мои документы\петрова\физо\РАМКИ (2)\osen_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051050" y="1916113"/>
            <a:ext cx="6769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Спасибо за внимание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6443663" y="5229225"/>
            <a:ext cx="129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13.10.2014.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133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«Вместе весело шагать ..»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63</cp:revision>
  <dcterms:created xsi:type="dcterms:W3CDTF">2014-11-24T04:47:20Z</dcterms:created>
  <dcterms:modified xsi:type="dcterms:W3CDTF">2014-12-19T03:13:23Z</dcterms:modified>
</cp:coreProperties>
</file>