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99FFCC"/>
    <a:srgbClr val="FF9933"/>
    <a:srgbClr val="00FFFF"/>
    <a:srgbClr val="FFFF66"/>
    <a:srgbClr val="66FFFF"/>
    <a:srgbClr val="6600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9E51B-9082-438D-BE6D-D951EBB407EC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EA38C-DC4E-4B6F-8E36-909A81BDF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7098C-BD7B-4AED-8EF2-2CDD9F892CF9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A06EA-EC5D-469A-BC75-F6259B82F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2AF40-256E-4F62-81ED-AD2AE5030953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0503B-7F75-4113-88B1-DAD58ED31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E34BC-E86E-46A5-92B1-9858F8A48DEA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132C8-8117-46A5-8A3E-0E8BEF9C9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068E2-497C-417E-86DF-07EE45735D04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A36DD-5E6D-46E9-8F2D-95E7E9BE5F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0C240-8154-484C-9364-15A7B54A0B05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C0155-9550-470E-8AF4-70E2AB403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9F4A3-33DE-45E5-9B32-5EFC6A6B15E5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C61BE-1967-41F8-98A8-BF0A219332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1CD8D-CFF7-4215-9D9C-EE0503F624E4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5AA6E-93BD-4D4C-AABF-203F2114AF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7E513-CF05-4974-B657-907A8959F710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0FEFE-4727-43EB-9BD7-162EAB3DA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E1916-F712-401B-BA2A-F3F83F24D1A0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5710A-CE57-46A9-9F45-50483990F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23364-FCCF-4796-8C78-641A9AA3AB94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B7EC6-D812-4688-B061-E573F21C7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7CEF77-EAA7-4DC0-9FB0-66CE20A9FFBC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BC036E-3ADD-4FE7-AC75-B11E7FA62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review-image" descr="http://www.anypics.ru/large/201211/469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WordArt 4"/>
          <p:cNvSpPr>
            <a:spLocks noChangeArrowheads="1" noChangeShapeType="1" noTextEdit="1"/>
          </p:cNvSpPr>
          <p:nvPr/>
        </p:nvSpPr>
        <p:spPr bwMode="auto">
          <a:xfrm>
            <a:off x="2195513" y="3644900"/>
            <a:ext cx="6496050" cy="1584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Путешествие Капельки</a:t>
            </a:r>
          </a:p>
        </p:txBody>
      </p:sp>
      <p:sp>
        <p:nvSpPr>
          <p:cNvPr id="13315" name="WordArt 5"/>
          <p:cNvSpPr>
            <a:spLocks noChangeArrowheads="1" noChangeShapeType="1" noTextEdit="1"/>
          </p:cNvSpPr>
          <p:nvPr/>
        </p:nvSpPr>
        <p:spPr bwMode="auto">
          <a:xfrm>
            <a:off x="1619250" y="476250"/>
            <a:ext cx="2665413" cy="6826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14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Авторская сказка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6372225" y="5661025"/>
            <a:ext cx="2303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Благодаренко Г.В.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10" descr="http://webplus.info/images/wpi.cache/photo/photo_1618_490_367_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http://4.bp.blogspot.com/-EjUSuzYMJ9Y/U8ebvM9dLaI/AAAAAAAAArs/_snFLLCdpZY/s1600/75475396_3019244_tuchka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 rot="1006334">
            <a:off x="6167438" y="508000"/>
            <a:ext cx="2771775" cy="2500313"/>
          </a:xfrm>
        </p:spPr>
      </p:pic>
      <p:pic>
        <p:nvPicPr>
          <p:cNvPr id="14339" name="Объект 17" descr="http://xn--3-7sblbduo6ci.xn--p1ai/uploads/images/gruppy/kapelka/kaplya.jpg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725191">
            <a:off x="5102225" y="3676650"/>
            <a:ext cx="1865313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AutoShape 7"/>
          <p:cNvSpPr>
            <a:spLocks noChangeArrowheads="1"/>
          </p:cNvSpPr>
          <p:nvPr/>
        </p:nvSpPr>
        <p:spPr bwMode="auto">
          <a:xfrm>
            <a:off x="0" y="115888"/>
            <a:ext cx="3708400" cy="6408737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00FFFF"/>
              </a:gs>
              <a:gs pos="50000">
                <a:srgbClr val="99FF99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chemeClr val="hlink"/>
                </a:solidFill>
              </a:rPr>
              <a:t>Облачко весёлое  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по небу летало,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На пути своём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Тучку повстречало.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Тучка рассердилась: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«Уступи дорогу!»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Облачко ответило: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«Погоди немного.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Здравствуй, тучка чёрная,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Почему грустишь?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Почему сердитая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 Ты по небу летишь?»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Рассказала тучка 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О своей беде: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«Потеряла капельку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В чистой  я слезе».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Плакало несчастное: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«Дождик поливал,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Вместе с этим дождиком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Подружку потерял».</a:t>
            </a:r>
          </a:p>
          <a:p>
            <a:pPr algn="ctr"/>
            <a:endParaRPr lang="ru-RU" sz="1600">
              <a:solidFill>
                <a:schemeClr val="hlink"/>
              </a:solidFill>
            </a:endParaRPr>
          </a:p>
        </p:txBody>
      </p:sp>
      <p:pic>
        <p:nvPicPr>
          <p:cNvPr id="14341" name="Рисунок 15" descr="http://chudesavnas.info/wp-content/uploads/318(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96975">
            <a:off x="3203575" y="260350"/>
            <a:ext cx="2751138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8" descr="http://poster.by/db/b00283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0"/>
            <a:ext cx="86407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Объект 17" descr="http://xn--3-7sblbduo6ci.xn--p1ai/uploads/images/gruppy/kapelka/kaplya.jpg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 rot="725191">
            <a:off x="5867400" y="3068638"/>
            <a:ext cx="1463675" cy="1728787"/>
          </a:xfrm>
        </p:spPr>
      </p:pic>
      <p:sp>
        <p:nvSpPr>
          <p:cNvPr id="15363" name="AutoShape 5"/>
          <p:cNvSpPr>
            <a:spLocks noChangeArrowheads="1"/>
          </p:cNvSpPr>
          <p:nvPr/>
        </p:nvSpPr>
        <p:spPr bwMode="auto">
          <a:xfrm>
            <a:off x="250825" y="333375"/>
            <a:ext cx="3095625" cy="5976938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00FFFF"/>
              </a:gs>
              <a:gs pos="100000">
                <a:srgbClr val="99FF99"/>
              </a:gs>
            </a:gsLst>
            <a:lin ang="5400000" scaled="1"/>
          </a:gra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chemeClr val="hlink"/>
                </a:solidFill>
              </a:rPr>
              <a:t>Облачко ответило: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«Тучка, не грусти,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Ты по небу весело,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За капелькой лети!»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Озорная капелька, 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Падая с небес , 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Захотела милая 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В мир земных чудес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Дождиком весёлым,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Капелька была,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Закрывала глазки,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Падая, она,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Дружно песню пела,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Кап, кап, кап,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Приземлилась милая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В чудный водопад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Оглянулась, встретила 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Звонкий ручеёк 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Показал он капельке, 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много лесных троп.</a:t>
            </a:r>
          </a:p>
          <a:p>
            <a:pPr algn="ctr"/>
            <a:endParaRPr lang="ru-RU" sz="16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a2.mzstatic.com/us/r30/Purple4/v4/70/16/a9/7016a9f5-4de7-445e-8de6-71d2e61daa38/screen520x92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9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Объект 17" descr="http://xn--3-7sblbduo6ci.xn--p1ai/uploads/images/gruppy/kapelka/kaplya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746331">
            <a:off x="6170613" y="4794250"/>
            <a:ext cx="115093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AutoShape 5"/>
          <p:cNvSpPr>
            <a:spLocks noChangeArrowheads="1"/>
          </p:cNvSpPr>
          <p:nvPr/>
        </p:nvSpPr>
        <p:spPr bwMode="auto">
          <a:xfrm>
            <a:off x="2771775" y="333375"/>
            <a:ext cx="3744913" cy="6335713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99FF99"/>
              </a:gs>
              <a:gs pos="100000">
                <a:srgbClr val="00FFFF"/>
              </a:gs>
            </a:gsLst>
            <a:lin ang="2700000" scaled="1"/>
          </a:gra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chemeClr val="hlink"/>
              </a:solidFill>
            </a:endParaRPr>
          </a:p>
          <a:p>
            <a:pPr algn="ctr"/>
            <a:endParaRPr lang="ru-RU" b="1">
              <a:solidFill>
                <a:schemeClr val="hlink"/>
              </a:solidFill>
            </a:endParaRPr>
          </a:p>
          <a:p>
            <a:pPr algn="ctr"/>
            <a:r>
              <a:rPr lang="ru-RU" b="1">
                <a:solidFill>
                  <a:schemeClr val="hlink"/>
                </a:solidFill>
              </a:rPr>
              <a:t>Напоила травку,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 Напоила лес,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И попала капелька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В мир земных чудес!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Звери рассказали ей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Как они живут.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Как детишки малые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У зверей растут.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Бабочки прекрасные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Прилетели к ней.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И позвали капельку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Посмотреть друзей.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Пчёлки и кузнечики,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Муравьи, паук,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Оказалось, бабочкам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Он отличный друг.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Насекомых встретила,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Напоила всех,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Расспросила капелька 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Как попасть наверх?</a:t>
            </a:r>
          </a:p>
          <a:p>
            <a:pPr algn="ctr"/>
            <a:endParaRPr lang="ru-RU" b="1">
              <a:solidFill>
                <a:schemeClr val="hlink"/>
              </a:solidFill>
            </a:endParaRPr>
          </a:p>
          <a:p>
            <a:pPr algn="ctr"/>
            <a:endParaRPr lang="ru-RU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6" descr="http://nevsepic.com.ua/uploads/posts/2011-03/1300580371_bystraya-rechka_nevsepic.com.u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AutoShape 5"/>
          <p:cNvSpPr>
            <a:spLocks noChangeArrowheads="1"/>
          </p:cNvSpPr>
          <p:nvPr/>
        </p:nvSpPr>
        <p:spPr bwMode="auto">
          <a:xfrm>
            <a:off x="179388" y="188913"/>
            <a:ext cx="4248150" cy="6048375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99FF99"/>
              </a:gs>
              <a:gs pos="100000">
                <a:srgbClr val="00FFFF"/>
              </a:gs>
            </a:gsLst>
            <a:lin ang="0" scaled="1"/>
          </a:gra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hlink"/>
                </a:solidFill>
              </a:rPr>
              <a:t>Чтоб увидеть солнышко,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В облаках летать,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И с подружкой тучкой,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Землю поливать.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Но ответа капелька,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Так не дождалась,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С ручейком весёлым 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В дорогу собралась.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Спросим мы у реченьки: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«Как домой попасть?»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«Спросим мы у озера,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Как нам не пропасть?»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Побежали к реченьке,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Встретили друзей,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Собралось у реченьки 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множество гостей.</a:t>
            </a:r>
          </a:p>
          <a:p>
            <a:pPr algn="ctr"/>
            <a:endParaRPr lang="ru-RU"/>
          </a:p>
        </p:txBody>
      </p:sp>
      <p:pic>
        <p:nvPicPr>
          <p:cNvPr id="17411" name="Объект 17" descr="http://xn--3-7sblbduo6ci.xn--p1ai/uploads/images/gruppy/kapelka/kaplya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601157">
            <a:off x="3856038" y="3932238"/>
            <a:ext cx="1171575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review-image" descr="http://turobzory.com/uploads/posts/2011-03/1301258866_4.1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8434" name="Text Box 10"/>
          <p:cNvSpPr txBox="1">
            <a:spLocks noChangeArrowheads="1"/>
          </p:cNvSpPr>
          <p:nvPr/>
        </p:nvSpPr>
        <p:spPr bwMode="auto">
          <a:xfrm>
            <a:off x="3327400" y="29448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8435" name="AutoShape 5"/>
          <p:cNvSpPr>
            <a:spLocks noChangeArrowheads="1"/>
          </p:cNvSpPr>
          <p:nvPr/>
        </p:nvSpPr>
        <p:spPr bwMode="auto">
          <a:xfrm>
            <a:off x="5148263" y="188913"/>
            <a:ext cx="3995737" cy="6480175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00FFFF"/>
              </a:gs>
              <a:gs pos="50000">
                <a:srgbClr val="99FF99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chemeClr val="hlink"/>
              </a:solidFill>
            </a:endParaRPr>
          </a:p>
          <a:p>
            <a:pPr algn="ctr"/>
            <a:endParaRPr lang="ru-RU" b="1">
              <a:solidFill>
                <a:schemeClr val="hlink"/>
              </a:solidFill>
            </a:endParaRPr>
          </a:p>
          <a:p>
            <a:pPr algn="ctr"/>
            <a:endParaRPr lang="ru-RU" b="1">
              <a:solidFill>
                <a:schemeClr val="hlink"/>
              </a:solidFill>
            </a:endParaRPr>
          </a:p>
          <a:p>
            <a:pPr algn="ctr"/>
            <a:r>
              <a:rPr lang="ru-RU" b="1">
                <a:solidFill>
                  <a:schemeClr val="hlink"/>
                </a:solidFill>
              </a:rPr>
              <a:t>Ключ с водою чистой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Бьёт из- под земли.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Прибежали к реченьке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Братья – родники.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Речка наполняется, 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Каждый миг водой,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И зовёт их реченька: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«Побежим со мной,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Покажу вам, гости,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Степи и луга,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Покажу вам скалы,</a:t>
            </a:r>
            <a:br>
              <a:rPr lang="ru-RU" b="1">
                <a:solidFill>
                  <a:schemeClr val="hlink"/>
                </a:solidFill>
              </a:rPr>
            </a:br>
            <a:r>
              <a:rPr lang="ru-RU" b="1">
                <a:solidFill>
                  <a:schemeClr val="hlink"/>
                </a:solidFill>
              </a:rPr>
              <a:t>Крутые берега.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Поиграем вместе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 с водопадом мы,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Сдвинем с места камни,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Окропим мосты.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Прыгать будем с вами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С птичьей высоты,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Покажу пещеры,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А потом мосты,</a:t>
            </a:r>
          </a:p>
          <a:p>
            <a:pPr algn="ctr"/>
            <a:endParaRPr lang="ru-RU" b="1">
              <a:solidFill>
                <a:schemeClr val="hlink"/>
              </a:solidFill>
            </a:endParaRPr>
          </a:p>
          <a:p>
            <a:pPr algn="ctr"/>
            <a:endParaRPr lang="ru-RU" b="1">
              <a:solidFill>
                <a:schemeClr val="hlink"/>
              </a:solidFill>
            </a:endParaRPr>
          </a:p>
          <a:p>
            <a:pPr algn="ctr"/>
            <a:endParaRPr lang="ru-RU">
              <a:solidFill>
                <a:schemeClr val="hlink"/>
              </a:solidFill>
            </a:endParaRPr>
          </a:p>
        </p:txBody>
      </p:sp>
      <p:pic>
        <p:nvPicPr>
          <p:cNvPr id="18436" name="Объект 17" descr="http://xn--3-7sblbduo6ci.xn--p1ai/uploads/images/gruppy/kapelka/kaplya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61190">
            <a:off x="539750" y="4581525"/>
            <a:ext cx="131921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9458" name="Picture 5" descr="&amp;Fcy;&amp;ocy;&amp;tcy;&amp;ocy;&amp;kcy;&amp;ocy;&amp;ncy;&amp;kcy;&amp;ucy;&amp;rcy;&amp;scy; &amp;ocy;&amp;tcy; National Geographic - &amp;fcy;&amp;ocy;&amp;tcy;&amp;ocy; 29 &amp;Ocy;&amp;bcy;&amp;ocy;&amp;zcy;&amp;rcy;&amp;iecy;&amp;vcy;&amp;acy;&amp;tcy;&amp;iecy;&amp;lcy;&amp;soft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AutoShape 5"/>
          <p:cNvSpPr>
            <a:spLocks noChangeArrowheads="1"/>
          </p:cNvSpPr>
          <p:nvPr/>
        </p:nvSpPr>
        <p:spPr bwMode="auto">
          <a:xfrm>
            <a:off x="539750" y="188913"/>
            <a:ext cx="3887788" cy="4895850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00FFFF"/>
              </a:gs>
              <a:gs pos="100000">
                <a:srgbClr val="99FF99"/>
              </a:gs>
            </a:gsLst>
            <a:lin ang="2700000" scaled="1"/>
          </a:gra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hlink"/>
                </a:solidFill>
              </a:rPr>
              <a:t>Познакомлю с озером,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В море побежим,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А потом подводный мир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С вами  разглядим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С лучиками солнышка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Будем мы играть,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Ну, а после дождика,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Радугу искать.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Покажу вам милые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Облака и лёд,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Вы, уже готовы?</a:t>
            </a:r>
          </a:p>
          <a:p>
            <a:pPr algn="ctr"/>
            <a:r>
              <a:rPr lang="ru-RU" b="1">
                <a:solidFill>
                  <a:schemeClr val="hlink"/>
                </a:solidFill>
              </a:rPr>
              <a:t>Ну, тогда вперёд!</a:t>
            </a:r>
          </a:p>
          <a:p>
            <a:pPr algn="ctr"/>
            <a:endParaRPr lang="ru-RU">
              <a:solidFill>
                <a:schemeClr val="hlink"/>
              </a:solidFill>
            </a:endParaRPr>
          </a:p>
        </p:txBody>
      </p:sp>
      <p:pic>
        <p:nvPicPr>
          <p:cNvPr id="19462" name="Объект 17" descr="http://xn--3-7sblbduo6ci.xn--p1ai/uploads/images/gruppy/kapelka/kaplya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41072">
            <a:off x="7205663" y="3822700"/>
            <a:ext cx="720725" cy="863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99FF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376</Words>
  <Application>Microsoft Office PowerPoint</Application>
  <PresentationFormat>Экран (4:3)</PresentationFormat>
  <Paragraphs>116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Юлия</cp:lastModifiedBy>
  <cp:revision>46</cp:revision>
  <dcterms:created xsi:type="dcterms:W3CDTF">2014-10-20T15:27:48Z</dcterms:created>
  <dcterms:modified xsi:type="dcterms:W3CDTF">2014-12-08T08:01:19Z</dcterms:modified>
</cp:coreProperties>
</file>