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99592" y="620688"/>
            <a:ext cx="6912768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Первое апреля – День дублера в первой младшей группе № 10 «Колокольчики»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4932040" y="4653136"/>
            <a:ext cx="3672408" cy="158417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Город Бердск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2016 год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74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699792" y="4653136"/>
            <a:ext cx="5184576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Сальникова Лариса Ивановна провела с детьми веселую зарядку.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553585"/>
            <a:ext cx="5652120" cy="3391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5536" y="404665"/>
            <a:ext cx="2448272" cy="3384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Мы зарядкой занимались:</a:t>
            </a:r>
          </a:p>
          <a:p>
            <a:pPr algn="ctr"/>
            <a:r>
              <a:rPr lang="ru-RU" dirty="0"/>
              <a:t>На носочки поднимались</a:t>
            </a:r>
          </a:p>
          <a:p>
            <a:pPr algn="ctr"/>
            <a:r>
              <a:rPr lang="ru-RU" dirty="0"/>
              <a:t>И тянули ручки ввысь,</a:t>
            </a:r>
          </a:p>
          <a:p>
            <a:pPr algn="ctr"/>
            <a:r>
              <a:rPr lang="ru-RU" dirty="0"/>
              <a:t>Ну-ка, солнышка коснись!</a:t>
            </a:r>
          </a:p>
        </p:txBody>
      </p:sp>
    </p:spTree>
    <p:extLst>
      <p:ext uri="{BB962C8B-B14F-4D97-AF65-F5344CB8AC3E}">
        <p14:creationId xmlns:p14="http://schemas.microsoft.com/office/powerpoint/2010/main" val="350029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71800" y="4581128"/>
            <a:ext cx="5328592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Сорокина Арина Николаевна помогала Нам  выполнить творческую работу </a:t>
            </a:r>
          </a:p>
          <a:p>
            <a:pPr algn="ctr"/>
            <a:r>
              <a:rPr lang="ru-RU" b="1" dirty="0" smtClean="0"/>
              <a:t>« Солнышко».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548680"/>
            <a:ext cx="5724128" cy="3434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724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79" y="476672"/>
            <a:ext cx="456050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934413"/>
            <a:ext cx="2993504" cy="4989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3428999"/>
            <a:ext cx="4752528" cy="29523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Большой подсолнух в небе,</a:t>
            </a:r>
          </a:p>
          <a:p>
            <a:pPr algn="ctr"/>
            <a:r>
              <a:rPr lang="ru-RU" sz="2400" b="1" dirty="0"/>
              <a:t>Цветет он много лет,</a:t>
            </a:r>
          </a:p>
          <a:p>
            <a:pPr algn="ctr"/>
            <a:r>
              <a:rPr lang="ru-RU" sz="2400" b="1" dirty="0"/>
              <a:t>Цветет зимой и летом,</a:t>
            </a:r>
          </a:p>
          <a:p>
            <a:pPr algn="ctr"/>
            <a:r>
              <a:rPr lang="ru-RU" sz="2400" b="1" dirty="0"/>
              <a:t>А семечек всё нет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750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43808" y="4653136"/>
            <a:ext cx="5400600" cy="15121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Стадникова</a:t>
            </a:r>
            <a:r>
              <a:rPr lang="ru-RU" b="1" dirty="0" smtClean="0"/>
              <a:t> Елена Владимировна помогла одеть детей и погулять на детской площадке нашей группы.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556186"/>
            <a:ext cx="6084168" cy="365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305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300" y="404664"/>
            <a:ext cx="6503399" cy="3902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19672" y="4437111"/>
            <a:ext cx="5904656" cy="20719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За окном звенит капель</a:t>
            </a:r>
          </a:p>
          <a:p>
            <a:pPr algn="ctr"/>
            <a:r>
              <a:rPr lang="ru-RU" b="1" dirty="0"/>
              <a:t>Приближается апрель</a:t>
            </a:r>
          </a:p>
          <a:p>
            <a:pPr algn="ctr"/>
            <a:r>
              <a:rPr lang="ru-RU" b="1" dirty="0"/>
              <a:t>Шапки снега таят вмиг</a:t>
            </a:r>
          </a:p>
          <a:p>
            <a:pPr algn="ctr"/>
            <a:r>
              <a:rPr lang="ru-RU" b="1" dirty="0"/>
              <a:t>И повсюду чик-чирик</a:t>
            </a:r>
          </a:p>
          <a:p>
            <a:pPr algn="ctr"/>
            <a:r>
              <a:rPr lang="ru-RU" b="1" dirty="0"/>
              <a:t>Все очнулось ото сна</a:t>
            </a:r>
          </a:p>
          <a:p>
            <a:pPr algn="ctr"/>
            <a:r>
              <a:rPr lang="ru-RU" b="1" dirty="0"/>
              <a:t>На Земле ведь вновь Весна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8692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652120" y="980729"/>
            <a:ext cx="2972575" cy="24825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Татур</a:t>
            </a:r>
            <a:r>
              <a:rPr lang="ru-RU" b="1" dirty="0" smtClean="0"/>
              <a:t> Екатерина Александровна помогла нам переодеться после прогулки .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754393"/>
            <a:ext cx="3209528" cy="5349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745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04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91880" y="5157192"/>
            <a:ext cx="540060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Мы прослушали сказку и сделали пальчиковую гимнастику. 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520" y="471914"/>
            <a:ext cx="5259319" cy="3607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455890"/>
            <a:ext cx="2880320" cy="60218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Здравствуй мячик желтый бок</a:t>
            </a:r>
            <a:r>
              <a:rPr lang="ru-RU" dirty="0" smtClean="0"/>
              <a:t>,</a:t>
            </a:r>
            <a:endParaRPr lang="ru-RU" dirty="0"/>
          </a:p>
          <a:p>
            <a:pPr algn="ctr"/>
            <a:r>
              <a:rPr lang="ru-RU" dirty="0"/>
              <a:t>(перекладываем мячик с одной ладошки в другую</a:t>
            </a:r>
            <a:r>
              <a:rPr lang="ru-RU" dirty="0" smtClean="0"/>
              <a:t>)</a:t>
            </a:r>
            <a:endParaRPr lang="ru-RU" dirty="0"/>
          </a:p>
          <a:p>
            <a:pPr algn="ctr"/>
            <a:r>
              <a:rPr lang="ru-RU" dirty="0"/>
              <a:t>Кругленький как колобок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/>
              <a:t>Посиди в моих ладошках, (спрятать мячик в ладошках</a:t>
            </a:r>
            <a:r>
              <a:rPr lang="ru-RU" dirty="0" smtClean="0"/>
              <a:t>)</a:t>
            </a:r>
            <a:endParaRPr lang="ru-RU" dirty="0"/>
          </a:p>
          <a:p>
            <a:pPr algn="ctr"/>
            <a:r>
              <a:rPr lang="ru-RU" dirty="0"/>
              <a:t>Отдохни на них немножко</a:t>
            </a:r>
            <a:r>
              <a:rPr lang="ru-RU" dirty="0" smtClean="0"/>
              <a:t>.</a:t>
            </a:r>
            <a:endParaRPr lang="ru-RU" dirty="0"/>
          </a:p>
          <a:p>
            <a:pPr algn="ctr"/>
            <a:r>
              <a:rPr lang="ru-RU" dirty="0"/>
              <a:t>Я тебя слегка сожму (катаем мячик в ладошках</a:t>
            </a:r>
            <a:r>
              <a:rPr lang="ru-RU" dirty="0" smtClean="0"/>
              <a:t>)</a:t>
            </a:r>
            <a:endParaRPr lang="ru-RU" dirty="0"/>
          </a:p>
          <a:p>
            <a:pPr algn="ctr"/>
            <a:r>
              <a:rPr lang="ru-RU" dirty="0"/>
              <a:t>Покатаю, покручу</a:t>
            </a:r>
            <a:r>
              <a:rPr lang="ru-RU" dirty="0" smtClean="0"/>
              <a:t>,</a:t>
            </a:r>
            <a:endParaRPr lang="ru-RU" dirty="0"/>
          </a:p>
          <a:p>
            <a:pPr algn="ctr"/>
            <a:r>
              <a:rPr lang="ru-RU" dirty="0"/>
              <a:t>А потом пущу в лесок, (подбрасываем мячик и ловим</a:t>
            </a:r>
            <a:r>
              <a:rPr lang="ru-RU" dirty="0" smtClean="0"/>
              <a:t>)</a:t>
            </a:r>
            <a:endParaRPr lang="ru-RU" dirty="0"/>
          </a:p>
          <a:p>
            <a:pPr algn="ctr"/>
            <a:r>
              <a:rPr lang="ru-RU" dirty="0"/>
              <a:t>Прыгай дальше колобок.</a:t>
            </a:r>
          </a:p>
        </p:txBody>
      </p:sp>
    </p:spTree>
    <p:extLst>
      <p:ext uri="{BB962C8B-B14F-4D97-AF65-F5344CB8AC3E}">
        <p14:creationId xmlns:p14="http://schemas.microsoft.com/office/powerpoint/2010/main" val="408679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Солнце 2"/>
          <p:cNvSpPr/>
          <p:nvPr/>
        </p:nvSpPr>
        <p:spPr>
          <a:xfrm>
            <a:off x="1043608" y="260648"/>
            <a:ext cx="7344816" cy="6048672"/>
          </a:xfrm>
          <a:prstGeom prst="su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Большое спасибо!!!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20843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197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Administrator</cp:lastModifiedBy>
  <cp:revision>6</cp:revision>
  <dcterms:created xsi:type="dcterms:W3CDTF">2016-04-01T09:24:42Z</dcterms:created>
  <dcterms:modified xsi:type="dcterms:W3CDTF">2016-05-15T14:35:08Z</dcterms:modified>
</cp:coreProperties>
</file>