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548680"/>
            <a:ext cx="6480720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Нетрадиционные формы работы с родителями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в группе № 10 «Колокольчики»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Апрель 2017 года 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5085184"/>
            <a:ext cx="2880320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Вернер Елена Сергеевна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МБДОУЦРР № 28 «Огонёк»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2017 год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Город Бердск 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7" b="8854"/>
          <a:stretch/>
        </p:blipFill>
        <p:spPr>
          <a:xfrm>
            <a:off x="611560" y="2780928"/>
            <a:ext cx="4355976" cy="3346938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51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0829341">
            <a:off x="15837" y="609885"/>
            <a:ext cx="5472608" cy="7584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 апреля «День дублера»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01080"/>
            <a:ext cx="3491880" cy="232792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4212468" cy="280831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3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1154448">
            <a:off x="3629572" y="884868"/>
            <a:ext cx="5520684" cy="8870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1 апреля вся планета отмечает Международный день птиц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928786" cy="4221088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680520" cy="3340532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47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rot="21090103">
            <a:off x="194888" y="440694"/>
            <a:ext cx="5542174" cy="8457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12 апреля – день космонавтики.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Развлечение « В гости к Лунтику»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9"/>
          <a:stretch/>
        </p:blipFill>
        <p:spPr>
          <a:xfrm>
            <a:off x="395536" y="2266082"/>
            <a:ext cx="2586033" cy="3263098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b="11026"/>
          <a:stretch/>
        </p:blipFill>
        <p:spPr>
          <a:xfrm rot="20896576">
            <a:off x="4967160" y="981431"/>
            <a:ext cx="3362481" cy="2166955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b="12617"/>
          <a:stretch/>
        </p:blipFill>
        <p:spPr>
          <a:xfrm>
            <a:off x="3527883" y="3861048"/>
            <a:ext cx="3937999" cy="2546885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47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340254">
            <a:off x="2274616" y="449228"/>
            <a:ext cx="6768752" cy="7473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29 </a:t>
            </a:r>
            <a:r>
              <a:rPr lang="ru-RU" sz="2400" b="1" dirty="0" smtClean="0">
                <a:solidFill>
                  <a:srgbClr val="7030A0"/>
                </a:solidFill>
              </a:rPr>
              <a:t>апреля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Международный </a:t>
            </a:r>
            <a:r>
              <a:rPr lang="ru-RU" sz="2400" b="1" dirty="0">
                <a:solidFill>
                  <a:srgbClr val="7030A0"/>
                </a:solidFill>
              </a:rPr>
              <a:t>день ветеринарного врача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78" y="1628800"/>
            <a:ext cx="3484501" cy="2417708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3168352" cy="1954637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724">
            <a:off x="618714" y="739311"/>
            <a:ext cx="1841116" cy="2658004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213">
            <a:off x="6777398" y="3882291"/>
            <a:ext cx="1844759" cy="2662270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47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лнце 1"/>
          <p:cNvSpPr/>
          <p:nvPr/>
        </p:nvSpPr>
        <p:spPr>
          <a:xfrm>
            <a:off x="1115616" y="332656"/>
            <a:ext cx="7344816" cy="612068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Спасибо за внимание !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00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2017-04-17T03:38:15Z</dcterms:created>
  <dcterms:modified xsi:type="dcterms:W3CDTF">2017-04-17T04:10:25Z</dcterms:modified>
</cp:coreProperties>
</file>