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57" r:id="rId19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2" autoAdjust="0"/>
    <p:restoredTop sz="86386" autoAdjust="0"/>
  </p:normalViewPr>
  <p:slideViewPr>
    <p:cSldViewPr>
      <p:cViewPr varScale="1">
        <p:scale>
          <a:sx n="96" d="100"/>
          <a:sy n="96" d="100"/>
        </p:scale>
        <p:origin x="157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EFB-E8F7-412E-B84E-482B6F127D0D}" type="datetimeFigureOut">
              <a:rPr lang="ru-RU" smtClean="0"/>
              <a:pPr/>
              <a:t>вс 23.12.18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CFBC-2931-4415-99C4-D4EEAB4A78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EFB-E8F7-412E-B84E-482B6F127D0D}" type="datetimeFigureOut">
              <a:rPr lang="ru-RU" smtClean="0"/>
              <a:pPr/>
              <a:t>вс 23.12.18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CFBC-2931-4415-99C4-D4EEAB4A78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EFB-E8F7-412E-B84E-482B6F127D0D}" type="datetimeFigureOut">
              <a:rPr lang="ru-RU" smtClean="0"/>
              <a:pPr/>
              <a:t>вс 23.12.18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CFBC-2931-4415-99C4-D4EEAB4A78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EFB-E8F7-412E-B84E-482B6F127D0D}" type="datetimeFigureOut">
              <a:rPr lang="ru-RU" smtClean="0"/>
              <a:pPr/>
              <a:t>вс 23.12.18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CFBC-2931-4415-99C4-D4EEAB4A78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EFB-E8F7-412E-B84E-482B6F127D0D}" type="datetimeFigureOut">
              <a:rPr lang="ru-RU" smtClean="0"/>
              <a:pPr/>
              <a:t>вс 23.12.18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CFBC-2931-4415-99C4-D4EEAB4A78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EFB-E8F7-412E-B84E-482B6F127D0D}" type="datetimeFigureOut">
              <a:rPr lang="ru-RU" smtClean="0"/>
              <a:pPr/>
              <a:t>вс 23.12.18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CFBC-2931-4415-99C4-D4EEAB4A78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EFB-E8F7-412E-B84E-482B6F127D0D}" type="datetimeFigureOut">
              <a:rPr lang="ru-RU" smtClean="0"/>
              <a:pPr/>
              <a:t>вс 23.12.18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CFBC-2931-4415-99C4-D4EEAB4A78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EFB-E8F7-412E-B84E-482B6F127D0D}" type="datetimeFigureOut">
              <a:rPr lang="ru-RU" smtClean="0"/>
              <a:pPr/>
              <a:t>вс 23.12.18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CFBC-2931-4415-99C4-D4EEAB4A78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EFB-E8F7-412E-B84E-482B6F127D0D}" type="datetimeFigureOut">
              <a:rPr lang="ru-RU" smtClean="0"/>
              <a:pPr/>
              <a:t>вс 23.12.18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CFBC-2931-4415-99C4-D4EEAB4A78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EFB-E8F7-412E-B84E-482B6F127D0D}" type="datetimeFigureOut">
              <a:rPr lang="ru-RU" smtClean="0"/>
              <a:pPr/>
              <a:t>вс 23.12.18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CFBC-2931-4415-99C4-D4EEAB4A78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EFB-E8F7-412E-B84E-482B6F127D0D}" type="datetimeFigureOut">
              <a:rPr lang="ru-RU" smtClean="0"/>
              <a:pPr/>
              <a:t>вс 23.12.18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CFBC-2931-4415-99C4-D4EEAB4A78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26EFB-E8F7-412E-B84E-482B6F127D0D}" type="datetimeFigureOut">
              <a:rPr lang="ru-RU" smtClean="0"/>
              <a:pPr/>
              <a:t>вс 23.12.18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CFBC-2931-4415-99C4-D4EEAB4A78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8865898">
            <a:off x="-173343" y="2358709"/>
            <a:ext cx="73648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Будни в группе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65898">
            <a:off x="2288189" y="3196000"/>
            <a:ext cx="561012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«Колокольчики»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10 группа</a:t>
            </a:r>
            <a:r>
              <a:rPr lang="ru-RU" sz="2800" smtClean="0">
                <a:solidFill>
                  <a:srgbClr val="FF0000"/>
                </a:solidFill>
              </a:rPr>
              <a:t>, </a:t>
            </a:r>
          </a:p>
          <a:p>
            <a:r>
              <a:rPr lang="ru-RU" sz="2800" smtClean="0">
                <a:solidFill>
                  <a:srgbClr val="FF0000"/>
                </a:solidFill>
              </a:rPr>
              <a:t>воспитатель: </a:t>
            </a:r>
            <a:r>
              <a:rPr lang="ru-RU" sz="2800" dirty="0" err="1" smtClean="0">
                <a:solidFill>
                  <a:srgbClr val="FF0000"/>
                </a:solidFill>
              </a:rPr>
              <a:t>Джартанова</a:t>
            </a:r>
            <a:r>
              <a:rPr lang="ru-RU" sz="2800" dirty="0" smtClean="0">
                <a:solidFill>
                  <a:srgbClr val="FF0000"/>
                </a:solidFill>
              </a:rPr>
              <a:t> Г.А.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0920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Детки в садике живут,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здесь играют и поют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4655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Здесь друзей себе находят,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На прогулку с ними ходят.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2165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7246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Что-то грустный стал </a:t>
            </a:r>
            <a:r>
              <a:rPr lang="ru-RU" b="1" dirty="0" smtClean="0">
                <a:solidFill>
                  <a:srgbClr val="7030A0"/>
                </a:solidFill>
              </a:rPr>
              <a:t>Артемка,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Полечу его немножко.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7472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Мы за столиком сидим,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Вкусный завтрак мы едим.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8140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9634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Мы не ели, мы не пили-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зайца </a:t>
            </a:r>
            <a:r>
              <a:rPr lang="ru-RU" b="1" dirty="0">
                <a:solidFill>
                  <a:srgbClr val="FF0000"/>
                </a:solidFill>
              </a:rPr>
              <a:t>снежного лепили!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4852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459818"/>
            <a:ext cx="9144000" cy="239818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b="1" dirty="0">
              <a:solidFill>
                <a:srgbClr val="FF0000"/>
              </a:solidFill>
            </a:endParaRPr>
          </a:p>
        </p:txBody>
      </p:sp>
      <p:sp useBgFill="1"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59618"/>
          </a:xfrm>
          <a:effectLst>
            <a:glow rad="127000">
              <a:srgbClr val="7030A0"/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72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k-UA" sz="7200" dirty="0" smtClean="0">
                <a:solidFill>
                  <a:srgbClr val="FF0000"/>
                </a:solidFill>
              </a:rPr>
              <a:t>До </a:t>
            </a:r>
            <a:r>
              <a:rPr lang="uk-UA" sz="7200" dirty="0" err="1">
                <a:solidFill>
                  <a:srgbClr val="FF0000"/>
                </a:solidFill>
              </a:rPr>
              <a:t>новых</a:t>
            </a:r>
            <a:r>
              <a:rPr lang="uk-UA" sz="7200" dirty="0">
                <a:solidFill>
                  <a:srgbClr val="FF0000"/>
                </a:solidFill>
              </a:rPr>
              <a:t> </a:t>
            </a:r>
            <a:r>
              <a:rPr lang="uk-UA" sz="7200" dirty="0" err="1" smtClean="0">
                <a:solidFill>
                  <a:srgbClr val="FF0000"/>
                </a:solidFill>
              </a:rPr>
              <a:t>встреч</a:t>
            </a:r>
            <a:r>
              <a:rPr lang="uk-UA" sz="7200" dirty="0" smtClean="0">
                <a:solidFill>
                  <a:srgbClr val="FF0000"/>
                </a:solidFill>
              </a:rPr>
              <a:t>)</a:t>
            </a:r>
            <a:endParaRPr lang="uk-UA" sz="7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Наша группа дружная –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умная</a:t>
            </a:r>
            <a:r>
              <a:rPr lang="ru-RU" b="1" i="1" dirty="0">
                <a:solidFill>
                  <a:srgbClr val="FF0000"/>
                </a:solidFill>
              </a:rPr>
              <a:t>, </a:t>
            </a:r>
            <a:r>
              <a:rPr lang="ru-RU" b="1" i="1" dirty="0" smtClean="0">
                <a:solidFill>
                  <a:srgbClr val="FF0000"/>
                </a:solidFill>
              </a:rPr>
              <a:t>послушная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10160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Пусть веселый наш портрет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улыбается сто лет…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0532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Мы шагаем на зарядку,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Утром – спорт по распорядку.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4986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822" y="1600200"/>
            <a:ext cx="2269356" cy="4525963"/>
          </a:xfrm>
        </p:spPr>
      </p:pic>
    </p:spTree>
    <p:extLst>
      <p:ext uri="{BB962C8B-B14F-4D97-AF65-F5344CB8AC3E}">
        <p14:creationId xmlns:p14="http://schemas.microsoft.com/office/powerpoint/2010/main" val="10500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Я люблю свой детский сад,</a:t>
            </a:r>
            <a:br>
              <a:rPr lang="ru-RU" b="1" dirty="0">
                <a:solidFill>
                  <a:schemeClr val="accent2"/>
                </a:solidFill>
              </a:rPr>
            </a:br>
            <a:r>
              <a:rPr lang="ru-RU" b="1" dirty="0">
                <a:solidFill>
                  <a:schemeClr val="accent2"/>
                </a:solidFill>
              </a:rPr>
              <a:t>В нем полным-полно ребят.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4499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45751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А на других занятиях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Поделки мастерим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2822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Мы лепили с пластилина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Ярких рыбок и дельфина.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83501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3cf1880ff6f9f1f8a90daa78f1bc15ddf32"/>
</p:tagLst>
</file>

<file path=ppt/theme/theme1.xml><?xml version="1.0" encoding="utf-8"?>
<a:theme xmlns:a="http://schemas.openxmlformats.org/drawingml/2006/main" name="Бумажные цвет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94</TotalTime>
  <Words>72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Бумажные цветы</vt:lpstr>
      <vt:lpstr>Презентация PowerPoint</vt:lpstr>
      <vt:lpstr>Наша группа дружная – умная, послушная</vt:lpstr>
      <vt:lpstr>Пусть веселый наш портрет улыбается сто лет…</vt:lpstr>
      <vt:lpstr>Мы шагаем на зарядку, Утром – спорт по распорядку.</vt:lpstr>
      <vt:lpstr>Презентация PowerPoint</vt:lpstr>
      <vt:lpstr>Я люблю свой детский сад, В нем полным-полно ребят.</vt:lpstr>
      <vt:lpstr>Презентация PowerPoint</vt:lpstr>
      <vt:lpstr>А на других занятиях Поделки мастерим</vt:lpstr>
      <vt:lpstr>Мы лепили с пластилина Ярких рыбок и дельфина.</vt:lpstr>
      <vt:lpstr>Презентация PowerPoint</vt:lpstr>
      <vt:lpstr>Детки в садике живут,  здесь играют и поют</vt:lpstr>
      <vt:lpstr>Здесь друзей себе находят, На прогулку с ними ходят.</vt:lpstr>
      <vt:lpstr>Презентация PowerPoint</vt:lpstr>
      <vt:lpstr>Что-то грустный стал Артемка, Полечу его немножко.</vt:lpstr>
      <vt:lpstr>Мы за столиком сидим, Вкусный завтрак мы едим.</vt:lpstr>
      <vt:lpstr>Презентация PowerPoint</vt:lpstr>
      <vt:lpstr>Мы не ели, мы не пили-   зайца снежного лепили!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Волошина</dc:creator>
  <cp:lastModifiedBy>Вадим и Света</cp:lastModifiedBy>
  <cp:revision>10</cp:revision>
  <dcterms:created xsi:type="dcterms:W3CDTF">2017-07-28T18:58:18Z</dcterms:created>
  <dcterms:modified xsi:type="dcterms:W3CDTF">2018-12-23T14:37:43Z</dcterms:modified>
</cp:coreProperties>
</file>