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9281-8742-4444-BC5B-F92451A9EFB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BB1A-D9DF-4448-BB3F-9F32EA18FE0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365761" y="222069"/>
            <a:ext cx="1252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Муниципальное бюджетное дошкольное  образовательное учреждение –детский сад № 28 « Огонёк»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true"/>
          <p:nvPr/>
        </p:nvSpPr>
        <p:spPr>
          <a:xfrm>
            <a:off x="7328264" y="5682344"/>
            <a:ext cx="44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Подготовила воспитатель : </a:t>
            </a:r>
            <a:r>
              <a:rPr lang="ru-RU" sz="2000" b="1" dirty="0" err="1" smtClean="0">
                <a:solidFill>
                  <a:srgbClr val="7030A0"/>
                </a:solidFill>
              </a:rPr>
              <a:t>Гольке</a:t>
            </a:r>
            <a:r>
              <a:rPr lang="ru-RU" sz="2000" b="1" dirty="0" smtClean="0">
                <a:solidFill>
                  <a:srgbClr val="7030A0"/>
                </a:solidFill>
              </a:rPr>
              <a:t> Г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</a:rPr>
              <a:t>В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Группа № 10 « Колокольчики»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4299531" y="639023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Бердск 2021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true"/>
          <p:nvPr/>
        </p:nvSpPr>
        <p:spPr>
          <a:xfrm>
            <a:off x="1227909" y="1613647"/>
            <a:ext cx="9744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>
                <a:solidFill>
                  <a:srgbClr val="FF0000"/>
                </a:solidFill>
              </a:rPr>
              <a:t>расширить представления детей о физических свойствах снега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Задачи</a:t>
            </a:r>
            <a:r>
              <a:rPr lang="ru-RU" sz="2400" b="1" dirty="0" smtClean="0">
                <a:solidFill>
                  <a:srgbClr val="FF0000"/>
                </a:solidFill>
              </a:rPr>
              <a:t>: учить </a:t>
            </a:r>
            <a:r>
              <a:rPr lang="ru-RU" sz="2400" b="1" dirty="0">
                <a:solidFill>
                  <a:srgbClr val="FF0000"/>
                </a:solidFill>
              </a:rPr>
              <a:t>устанавливать элементарные причинно-следственные связи, развивать </a:t>
            </a:r>
            <a:r>
              <a:rPr lang="ru-RU" sz="2400" b="1" dirty="0" smtClean="0">
                <a:solidFill>
                  <a:srgbClr val="FF0000"/>
                </a:solidFill>
              </a:rPr>
              <a:t>исследовательские </a:t>
            </a:r>
            <a:r>
              <a:rPr lang="ru-RU" sz="2400" b="1" dirty="0">
                <a:solidFill>
                  <a:srgbClr val="FF0000"/>
                </a:solidFill>
              </a:rPr>
              <a:t>навыки, мышление, внимание 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>
                <a:solidFill>
                  <a:srgbClr val="FF0000"/>
                </a:solidFill>
              </a:rPr>
              <a:t>воспитывать интерес к экспериментированию и творчеству.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true"/>
          <p:nvPr/>
        </p:nvSpPr>
        <p:spPr>
          <a:xfrm>
            <a:off x="2939143" y="5290457"/>
            <a:ext cx="664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ahnschrift SemiBold Condensed" panose="020B0502040204020203" pitchFamily="34" charset="0"/>
              </a:rPr>
              <a:t>В ходе экспериментирования мы узнали что :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60766"/>
            <a:ext cx="2935971" cy="3997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6" y="2495006"/>
            <a:ext cx="4249783" cy="4362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44" y="98009"/>
            <a:ext cx="3786673" cy="4761374"/>
          </a:xfrm>
          <a:prstGeom prst="rect">
            <a:avLst/>
          </a:prstGeom>
        </p:spPr>
      </p:pic>
      <p:sp>
        <p:nvSpPr>
          <p:cNvPr id="7" name="TextBox 6"/>
          <p:cNvSpPr txBox="true"/>
          <p:nvPr/>
        </p:nvSpPr>
        <p:spPr>
          <a:xfrm flipH="true">
            <a:off x="4101737" y="5120640"/>
            <a:ext cx="3513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</a:t>
            </a:r>
            <a:r>
              <a:rPr lang="ru-RU" sz="2400" b="1" dirty="0" smtClean="0"/>
              <a:t>нег белый</a:t>
            </a:r>
            <a:r>
              <a:rPr lang="en-US" sz="2400" b="1" dirty="0" smtClean="0"/>
              <a:t>,</a:t>
            </a:r>
            <a:r>
              <a:rPr lang="ru-RU" sz="2400" b="1" dirty="0" smtClean="0"/>
              <a:t> пушистый</a:t>
            </a:r>
            <a:r>
              <a:rPr lang="en-US" sz="2400" b="1" dirty="0" smtClean="0"/>
              <a:t>,</a:t>
            </a:r>
            <a:r>
              <a:rPr lang="ru-RU" sz="2400" b="1" dirty="0" smtClean="0"/>
              <a:t> холодный  и не очень чистый ;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69" y="0"/>
            <a:ext cx="3139620" cy="3532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942" y="0"/>
            <a:ext cx="3782967" cy="3496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>
            <a:off x="219819" y="-13062"/>
            <a:ext cx="3359404" cy="3496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>
            <a:off x="1886458" y="3532169"/>
            <a:ext cx="3891885" cy="3350624"/>
          </a:xfrm>
          <a:prstGeom prst="rect">
            <a:avLst/>
          </a:prstGeom>
        </p:spPr>
      </p:pic>
      <p:sp>
        <p:nvSpPr>
          <p:cNvPr id="9" name="TextBox 8"/>
          <p:cNvSpPr txBox="true"/>
          <p:nvPr/>
        </p:nvSpPr>
        <p:spPr>
          <a:xfrm>
            <a:off x="6596742" y="4075611"/>
            <a:ext cx="462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снег можно покрасить и сделать его цветным;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14111"/>
            <a:ext cx="12192000" cy="6872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11"/>
            <a:ext cx="3553097" cy="4737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15" y="-14111"/>
            <a:ext cx="3524101" cy="469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510" y="-70192"/>
            <a:ext cx="3566161" cy="4754881"/>
          </a:xfrm>
          <a:prstGeom prst="rect">
            <a:avLst/>
          </a:prstGeom>
        </p:spPr>
      </p:pic>
      <p:sp>
        <p:nvSpPr>
          <p:cNvPr id="7" name="TextBox 6"/>
          <p:cNvSpPr txBox="true"/>
          <p:nvPr/>
        </p:nvSpPr>
        <p:spPr>
          <a:xfrm>
            <a:off x="2612571" y="5421086"/>
            <a:ext cx="432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</a:t>
            </a:r>
            <a:r>
              <a:rPr lang="ru-RU" sz="2400" b="1" dirty="0" smtClean="0"/>
              <a:t>то снег тает от воды</a:t>
            </a:r>
            <a:r>
              <a:rPr lang="ru-RU" sz="2400" b="1" dirty="0"/>
              <a:t>;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14111"/>
            <a:ext cx="12192000" cy="6872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 rotWithShape="true">
          <a:blip r:embed="rId2"/>
          <a:srcRect r="-2193" b="-1328"/>
          <a:stretch>
            <a:fillRect/>
          </a:stretch>
        </p:blipFill>
        <p:spPr>
          <a:xfrm>
            <a:off x="845426" y="0"/>
            <a:ext cx="3145906" cy="4247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>
          <a:xfrm>
            <a:off x="845426" y="4156119"/>
            <a:ext cx="3100533" cy="2701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78" y="2739384"/>
            <a:ext cx="3242689" cy="4118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52" y="2739384"/>
            <a:ext cx="3088962" cy="4118616"/>
          </a:xfrm>
          <a:prstGeom prst="rect">
            <a:avLst/>
          </a:prstGeom>
        </p:spPr>
      </p:pic>
      <p:sp>
        <p:nvSpPr>
          <p:cNvPr id="9" name="TextBox 8"/>
          <p:cNvSpPr txBox="true"/>
          <p:nvPr/>
        </p:nvSpPr>
        <p:spPr>
          <a:xfrm>
            <a:off x="4637314" y="862149"/>
            <a:ext cx="782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  от тепла снег тает и уменьшается в объеме;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14111"/>
            <a:ext cx="12192000" cy="6872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121"/>
            <a:ext cx="4833257" cy="6444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389" y="192315"/>
            <a:ext cx="4837611" cy="6450147"/>
          </a:xfrm>
          <a:prstGeom prst="rect">
            <a:avLst/>
          </a:prstGeom>
        </p:spPr>
      </p:pic>
      <p:sp>
        <p:nvSpPr>
          <p:cNvPr id="6" name="TextBox 5"/>
          <p:cNvSpPr txBox="true"/>
          <p:nvPr/>
        </p:nvSpPr>
        <p:spPr>
          <a:xfrm>
            <a:off x="4506686" y="1058091"/>
            <a:ext cx="415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</a:t>
            </a:r>
            <a:r>
              <a:rPr lang="ru-RU" sz="2400" b="1" dirty="0" smtClean="0"/>
              <a:t>а нём можно рисовать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196990"/>
            <a:ext cx="12191999" cy="7146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7" y="-179977"/>
            <a:ext cx="5347062" cy="7129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26424"/>
            <a:ext cx="5381898" cy="7175864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4820194" y="1776549"/>
            <a:ext cx="323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 оставлять следы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-182880"/>
            <a:ext cx="12192000" cy="7040880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2050869" y="739588"/>
            <a:ext cx="905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Зима-отличный период для проведения опытов со снегом и льдом </a:t>
            </a:r>
            <a:r>
              <a:rPr lang="en-US" sz="2400" dirty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Б</a:t>
            </a:r>
            <a:r>
              <a:rPr lang="ru-RU" sz="2400" dirty="0" smtClean="0"/>
              <a:t>лагодаря им  дети научатся понимать</a:t>
            </a:r>
            <a:r>
              <a:rPr lang="en-US" sz="2400" dirty="0" smtClean="0"/>
              <a:t>,</a:t>
            </a:r>
            <a:r>
              <a:rPr lang="ru-RU" sz="2400" dirty="0" smtClean="0"/>
              <a:t>как и  почему происходят многие природные явления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true"/>
          <p:nvPr/>
        </p:nvSpPr>
        <p:spPr>
          <a:xfrm>
            <a:off x="2560320" y="3540034"/>
            <a:ext cx="7654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825</Words>
  <Application>WPS Presentation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Bahnschrift SemiBold Condensed</vt:lpstr>
      <vt:lpstr>PT Sans</vt:lpstr>
      <vt:lpstr>Calibri</vt:lpstr>
      <vt:lpstr>微软雅黑</vt:lpstr>
      <vt:lpstr>Arial Unicode MS</vt:lpstr>
      <vt:lpstr>Calibri Light</vt:lpstr>
      <vt:lpstr>Droid Sans Fallback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vadim</cp:lastModifiedBy>
  <cp:revision>14</cp:revision>
  <dcterms:created xsi:type="dcterms:W3CDTF">2021-01-25T04:08:59Z</dcterms:created>
  <dcterms:modified xsi:type="dcterms:W3CDTF">2021-01-25T04:08:59Z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