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AFA5-78C6-4AAB-BAC1-14BE599918C7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B2F9-EFE2-4210-8240-27A832C5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2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4539-CFA1-4C8A-B5C0-76698A2D23B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9FE6-C5E2-4F04-BF34-60DE3574B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C6DA-634B-428A-A0AA-BD078FC6A945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C030-1E95-49DB-9508-F1502CAB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44FB-542B-49A4-AB03-C748A096ED5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0A7F-A4AD-491F-AD00-EA34668C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1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18F8-1E1F-40E3-989B-D3C75F47811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77544-EF8A-4B85-A45D-2CFDCFF1E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5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8317-F7DC-4484-9600-3D6230F91EF7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CBCB-F2A3-4C17-AD5C-E4D4062B1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24B52-24D8-4B9B-B305-E2C70F05270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EE38-6A4A-46F8-A3E1-42C72ACB9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9B1B-676F-4ACF-99BE-7686EB66D22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D762-E95A-4141-82D9-3E125E0F0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2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4634-C931-4DBD-BEE7-81908176DF15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937A-C67E-4C24-A8A1-4BC8E280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4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668F-FC54-4DE9-B02E-1EF6C6C39C9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C139-3177-4A47-8713-F41A02065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8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3A84-D57A-49A3-96DE-91E636FD8267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ACB-75BE-47CB-A906-9DCBE8158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3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FACCEB-D57C-4AC2-B920-EFF9B2E9EC82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C37547-2D5F-4DD5-B818-61ABF1317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808312"/>
          </a:xfrm>
        </p:spPr>
        <p:txBody>
          <a:bodyPr/>
          <a:lstStyle/>
          <a:p>
            <a:r>
              <a:rPr lang="ru-RU" altLang="ru-RU" dirty="0" smtClean="0"/>
              <a:t>Игрушка для детей первой младшей группы </a:t>
            </a:r>
            <a:br>
              <a:rPr lang="ru-RU" altLang="ru-RU" dirty="0" smtClean="0"/>
            </a:br>
            <a:r>
              <a:rPr lang="ru-RU" altLang="ru-RU" dirty="0" smtClean="0"/>
              <a:t>« Обними меня»</a:t>
            </a:r>
            <a:br>
              <a:rPr lang="ru-RU" altLang="ru-RU" dirty="0" smtClean="0"/>
            </a:br>
            <a:r>
              <a:rPr lang="ru-RU" altLang="ru-RU" dirty="0" smtClean="0"/>
              <a:t>( в период адаптации)</a:t>
            </a:r>
            <a:endParaRPr lang="ru-RU" alt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509120"/>
            <a:ext cx="6400800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Воспитатель: Вернер Елена Сергеевна.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Группа № 10 « Колокольчики»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Город Бердск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2015 год.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sp>
        <p:nvSpPr>
          <p:cNvPr id="2" name="Овал 1"/>
          <p:cNvSpPr/>
          <p:nvPr/>
        </p:nvSpPr>
        <p:spPr>
          <a:xfrm>
            <a:off x="467544" y="4869160"/>
            <a:ext cx="2088232" cy="18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636070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506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56068"/>
            <a:ext cx="6809534" cy="421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167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268760"/>
            <a:ext cx="6912769" cy="4147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998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2935"/>
            <a:ext cx="4139952" cy="2483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4427984" cy="2656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7181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692696"/>
            <a:ext cx="7272808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Спасибо родителям за предоставленный материал для изготовления этой игрушки!!!</a:t>
            </a:r>
            <a:endParaRPr lang="ru-RU" sz="2400" dirty="0"/>
          </a:p>
        </p:txBody>
      </p:sp>
      <p:sp>
        <p:nvSpPr>
          <p:cNvPr id="3" name="Сердце 2"/>
          <p:cNvSpPr/>
          <p:nvPr/>
        </p:nvSpPr>
        <p:spPr>
          <a:xfrm>
            <a:off x="1443841" y="2492896"/>
            <a:ext cx="6048672" cy="4176464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45076"/>
      </p:ext>
    </p:extLst>
  </p:cSld>
  <p:clrMapOvr>
    <a:masterClrMapping/>
  </p:clrMapOvr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9</TotalTime>
  <Words>39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66</vt:lpstr>
      <vt:lpstr>Игрушка для детей первой младшей группы  « Обними меня» ( в период адаптации)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Игрушка для детей первой младшей группы  « Обними меня» ( в период адаптации)</dc:title>
  <dc:creator>Admin</dc:creator>
  <cp:lastModifiedBy>Admin</cp:lastModifiedBy>
  <cp:revision>1</cp:revision>
  <dcterms:created xsi:type="dcterms:W3CDTF">2015-10-03T06:59:55Z</dcterms:created>
  <dcterms:modified xsi:type="dcterms:W3CDTF">2015-10-03T07:09:14Z</dcterms:modified>
</cp:coreProperties>
</file>