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8576-FE52-484B-9382-CBDA7182EC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1CDA-84B3-40C7-B156-914C16BC9F4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1714" y="2737432"/>
            <a:ext cx="462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«Как мы ждали                          </a:t>
            </a:r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новый год»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046" y="1606732"/>
            <a:ext cx="604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Муниципальное бюджетное образовательное учреждение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                       Детский сад № 28 «Огонёк»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680" y="4728755"/>
            <a:ext cx="33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Группа №10 «Колокольчики»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Воспитатель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r>
              <a:rPr lang="ru-RU" b="1" dirty="0" err="1" smtClean="0">
                <a:solidFill>
                  <a:srgbClr val="00B050"/>
                </a:solidFill>
              </a:rPr>
              <a:t>Гольке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Г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r>
              <a:rPr lang="ru-RU" b="1" dirty="0" smtClean="0">
                <a:solidFill>
                  <a:srgbClr val="00B050"/>
                </a:solidFill>
              </a:rPr>
              <a:t>В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2020 </a:t>
            </a:r>
            <a:r>
              <a:rPr lang="ru-RU" b="1" dirty="0" smtClean="0">
                <a:solidFill>
                  <a:srgbClr val="00B050"/>
                </a:solidFill>
              </a:rPr>
              <a:t>г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897" y="-2579915"/>
            <a:ext cx="6727371" cy="11887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" y="261257"/>
            <a:ext cx="4959532" cy="6352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1794" y="1907177"/>
            <a:ext cx="663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Как елку наряжали 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6741"/>
            <a:ext cx="11952514" cy="6781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162467"/>
            <a:ext cx="4957355" cy="6609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57" y="162467"/>
            <a:ext cx="4957355" cy="66098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104504"/>
            <a:ext cx="11900263" cy="6662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781" y="104504"/>
            <a:ext cx="4772298" cy="3579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975" y="140426"/>
            <a:ext cx="4323806" cy="324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781" y="3383279"/>
            <a:ext cx="4772298" cy="323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9463" y="3828424"/>
            <a:ext cx="25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 как гостей встречали!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0"/>
            <a:ext cx="12296503" cy="6698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7" y="2651760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4"/>
            <a:ext cx="12192000" cy="6832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1097280" y="1172286"/>
            <a:ext cx="910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Цель: создать праздничное настроение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  <a:r>
              <a:rPr lang="ru-RU" sz="2800" dirty="0" smtClean="0">
                <a:solidFill>
                  <a:srgbClr val="C00000"/>
                </a:solidFill>
              </a:rPr>
              <a:t> вовлечь в творческий процесс родителей и детей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426"/>
            <a:ext cx="6990262" cy="4531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82" y="2249504"/>
            <a:ext cx="3882388" cy="4622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549" y="12144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8122" y="-2625690"/>
            <a:ext cx="7058188" cy="1230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56710" y="1399104"/>
            <a:ext cx="6518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Когда нам будет 20 лет</a:t>
            </a:r>
            <a:r>
              <a:rPr lang="en-US" sz="3600" dirty="0" smtClean="0">
                <a:solidFill>
                  <a:srgbClr val="0070C0"/>
                </a:solidFill>
              </a:rPr>
              <a:t>,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О</a:t>
            </a:r>
            <a:r>
              <a:rPr lang="ru-RU" sz="3600" dirty="0" smtClean="0">
                <a:solidFill>
                  <a:srgbClr val="0070C0"/>
                </a:solidFill>
              </a:rPr>
              <a:t>ткроют мамы нам секрет</a:t>
            </a:r>
            <a:r>
              <a:rPr lang="ru-RU" sz="3600" dirty="0">
                <a:solidFill>
                  <a:srgbClr val="0070C0"/>
                </a:solidFill>
              </a:rPr>
              <a:t>: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Как мы ночей не спали </a:t>
            </a:r>
            <a:r>
              <a:rPr lang="en-US" sz="3600" dirty="0" smtClean="0">
                <a:solidFill>
                  <a:srgbClr val="0070C0"/>
                </a:solidFill>
              </a:rPr>
              <a:t>,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К</a:t>
            </a:r>
            <a:r>
              <a:rPr lang="ru-RU" sz="3600" dirty="0" smtClean="0">
                <a:solidFill>
                  <a:srgbClr val="0070C0"/>
                </a:solidFill>
              </a:rPr>
              <a:t>ак Новый год мы ждали 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1954" y="3892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6549" y="1029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96"/>
            <a:ext cx="12192000" cy="6768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4928"/>
            <a:ext cx="5394959" cy="5358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314929"/>
            <a:ext cx="6522719" cy="5358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1256" y="360821"/>
            <a:ext cx="6621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рисовали елочки-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   </a:t>
            </a:r>
            <a:r>
              <a:rPr lang="ru-RU" sz="2800" dirty="0" smtClean="0"/>
              <a:t>зеленые иголочки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316" y="0"/>
            <a:ext cx="4833257" cy="6834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1" y="1433881"/>
            <a:ext cx="3396346" cy="431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214" y="783771"/>
            <a:ext cx="3461655" cy="4429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169" y="1"/>
            <a:ext cx="3849191" cy="3417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941" y="3563308"/>
            <a:ext cx="3827419" cy="32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88919" y="-2501538"/>
            <a:ext cx="6648995" cy="11861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22" y="887547"/>
            <a:ext cx="3686448" cy="4915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3" y="915487"/>
            <a:ext cx="3644538" cy="4859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26" y="6152606"/>
            <a:ext cx="9432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             Мы не маялись от скуки 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  <a:r>
              <a:rPr lang="ru-RU" sz="2800" dirty="0" smtClean="0">
                <a:solidFill>
                  <a:srgbClr val="C00000"/>
                </a:solidFill>
              </a:rPr>
              <a:t> мастерили наши руки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2605" y="-2503171"/>
            <a:ext cx="6573882" cy="11887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6596743" cy="4493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-322"/>
          <a:stretch>
            <a:fillRect/>
          </a:stretch>
        </p:blipFill>
        <p:spPr>
          <a:xfrm>
            <a:off x="6949441" y="1632857"/>
            <a:ext cx="5242560" cy="5225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1155"/>
            <a:ext cx="11795760" cy="6836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3" y="222069"/>
            <a:ext cx="3039836" cy="4053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41" y="275227"/>
            <a:ext cx="2971255" cy="4014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10" y="328386"/>
            <a:ext cx="2971255" cy="3961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508" y="248648"/>
            <a:ext cx="4303247" cy="4067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0583" y="4572000"/>
            <a:ext cx="510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Деду Морозу письмо мы писали</a:t>
            </a:r>
            <a:r>
              <a:rPr lang="en-US" sz="24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,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И как с нетерпением чуда мы </a:t>
            </a:r>
            <a:r>
              <a:rPr lang="ru-RU" sz="2400" dirty="0">
                <a:solidFill>
                  <a:srgbClr val="FF0000"/>
                </a:solidFill>
              </a:rPr>
              <a:t>ж</a:t>
            </a:r>
            <a:r>
              <a:rPr lang="ru-RU" sz="2400" dirty="0" smtClean="0">
                <a:solidFill>
                  <a:srgbClr val="FF0000"/>
                </a:solidFill>
              </a:rPr>
              <a:t>дали</a:t>
            </a:r>
            <a:r>
              <a:rPr lang="en-US" sz="24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7021"/>
            <a:ext cx="11926387" cy="6647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5" y="388259"/>
            <a:ext cx="4696641" cy="6262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96" y="476096"/>
            <a:ext cx="4630763" cy="6174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Presentation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Edwardian Script ITC</vt:lpstr>
      <vt:lpstr>Calibri Light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Вадим и Света</cp:lastModifiedBy>
  <cp:revision>27</cp:revision>
  <dcterms:created xsi:type="dcterms:W3CDTF">2020-01-07T13:32:00Z</dcterms:created>
  <dcterms:modified xsi:type="dcterms:W3CDTF">2020-02-26T06:05:24Z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