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7" r:id="rId3"/>
    <p:sldId id="262" r:id="rId4"/>
    <p:sldId id="256" r:id="rId5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918" y="-11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0774BE9-CC83-4B4A-80CA-7E813340B0B4}" type="datetimeFigureOut">
              <a:rPr lang="ru-RU"/>
            </a:fld>
            <a:endParaRPr lang="ru-RU"/>
          </a:p>
        </p:txBody>
      </p:sp>
      <p:sp>
        <p:nvSpPr>
          <p:cNvPr id="4" name="Образ слайда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AAB6130-B964-4BB9-AA6D-80D1573E6F87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true" noRot="true" noChangeAspect="true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6386" name="Заметки 2"/>
          <p:cNvSpPr>
            <a:spLocks noGrp="true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false" compatLnSpc="true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true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false" compatLnSpc="true"/>
          <a:lstStyle/>
          <a:p>
            <a:fld id="{A5F0A727-1B59-4C7D-A127-1B714EF24577}" type="slidenum">
              <a:rPr lang="ru-RU"/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true" noRot="true" noChangeAspect="true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18434" name="Заметки 2"/>
          <p:cNvSpPr>
            <a:spLocks noGrp="true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false" compatLnSpc="true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true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false" compatLnSpc="true"/>
          <a:lstStyle/>
          <a:p>
            <a:fld id="{96BB37BD-7ED6-4CA7-A3CC-4E9C09DA6623}" type="slidenum">
              <a:rPr lang="ru-RU"/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Образ слайда 1"/>
          <p:cNvSpPr>
            <a:spLocks noGrp="true" noRot="true" noChangeAspect="true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20482" name="Заметки 2"/>
          <p:cNvSpPr>
            <a:spLocks noGrp="true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false" compatLnSpc="true"/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0483" name="Номер слайда 3"/>
          <p:cNvSpPr>
            <a:spLocks noGrp="true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false" compatLnSpc="true"/>
          <a:lstStyle/>
          <a:p>
            <a:fld id="{B5F5899F-8185-4FCD-B387-D9DE6C133EC0}" type="slidenum">
              <a:rPr lang="ru-RU"/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true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1BCC5D5-F2C2-4F4F-B58E-9AEFFB51BC9C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84EAB02-91C0-48FF-BB48-01CD7B80E106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4DB8B50-0226-4DB3-A495-04558BFD57B0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ABA20D7-D13C-45FF-8283-7005CE532950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6A65705-DE8E-4144-8C9D-0B5FF1A06A63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3BC7351-2466-4008-BD7C-2783A9D732BB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E64AAA4-AD45-429B-8BC4-8D2DDE860DB7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BCD06B5-BBD8-4B4E-9851-8252F2565ED9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63D4D53-2CBB-416B-8250-2264B9495088}" type="datetimeFigureOut">
              <a:rPr lang="ru-RU"/>
            </a:fld>
            <a:endParaRPr lang="ru-RU"/>
          </a:p>
        </p:txBody>
      </p:sp>
      <p:sp>
        <p:nvSpPr>
          <p:cNvPr id="5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AA72B8B-3148-40EF-A617-015A582BEC6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56D34CD-050F-4BEC-85CC-D55EA121D6A6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E3E4C82-BFBA-4678-B478-AA8C1AA54989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true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true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true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true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16635F5-3C45-4181-BCA5-28FC6FCE70A7}" type="datetimeFigureOut">
              <a:rPr lang="ru-RU"/>
            </a:fld>
            <a:endParaRPr lang="ru-RU"/>
          </a:p>
        </p:txBody>
      </p:sp>
      <p:sp>
        <p:nvSpPr>
          <p:cNvPr id="8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C4006A-06F4-4274-9DC5-B43BD97997E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E548B4-C6BA-4824-9D9E-3D46D0EFA334}" type="datetimeFigureOut">
              <a:rPr lang="ru-RU"/>
            </a:fld>
            <a:endParaRPr lang="ru-RU"/>
          </a:p>
        </p:txBody>
      </p:sp>
      <p:sp>
        <p:nvSpPr>
          <p:cNvPr id="4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3767E1B-43BF-4840-A4B1-00F5901384F7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93A1ACE-33C7-49DB-AEE9-ABDB49926508}" type="datetimeFigureOut">
              <a:rPr lang="ru-RU"/>
            </a:fld>
            <a:endParaRPr lang="ru-RU"/>
          </a:p>
        </p:txBody>
      </p:sp>
      <p:sp>
        <p:nvSpPr>
          <p:cNvPr id="3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50982E-5203-4DF7-860D-71FD6E3EC054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true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D62ABE8-6F5C-4A59-A900-16298617ED81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96ADA1F-518F-4474-A202-522852F16CA1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true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true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true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3"/>
          <p:cNvSpPr>
            <a:spLocks noGrp="true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E4EDD44-A3B3-4C3D-89C2-791DB38F4824}" type="datetimeFigureOut">
              <a:rPr lang="ru-RU"/>
            </a:fld>
            <a:endParaRPr lang="ru-RU"/>
          </a:p>
        </p:txBody>
      </p:sp>
      <p:sp>
        <p:nvSpPr>
          <p:cNvPr id="6" name="Нижний колонтитул 4"/>
          <p:cNvSpPr>
            <a:spLocks noGrp="true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true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EE55E57-F67C-4D19-9E29-716E1080CDBF}" type="slidenum">
              <a:rPr lang="ru-RU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2" descr="2014-07-26 17-35-01 Яндекс.Фотки - Google Chrome.png"/>
          <p:cNvPicPr>
            <a:picLocks noChangeAspect="true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142875" y="142875"/>
            <a:ext cx="1571625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142875" y="6500813"/>
            <a:ext cx="1198563" cy="2159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cs typeface="Times New Roman" panose="02020603050405020304" pitchFamily="18" charset="0"/>
              </a:rPr>
              <a:t>http://linda6035.ucoz.ru/</a:t>
            </a:r>
            <a:endParaRPr lang="ru-RU" sz="800" dirty="0">
              <a:solidFill>
                <a:schemeClr val="tx1">
                  <a:lumMod val="65000"/>
                  <a:lumOff val="35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2875" y="142875"/>
            <a:ext cx="8858250" cy="657225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sp>
        <p:nvSpPr>
          <p:cNvPr id="12" name="Прямоугольник 11"/>
          <p:cNvSpPr/>
          <p:nvPr/>
        </p:nvSpPr>
        <p:spPr>
          <a:xfrm>
            <a:off x="1714500" y="142875"/>
            <a:ext cx="7286625" cy="657225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800"/>
          </a:p>
        </p:txBody>
      </p:sp>
      <p:pic>
        <p:nvPicPr>
          <p:cNvPr id="15364" name="Picture 4" descr="http://img-fotki.yandex.ru/get/6504/16969765.37/0_68691_2deb58b6_M.png"/>
          <p:cNvPicPr>
            <a:picLocks noChangeAspect="true" noChangeArrowheads="true"/>
          </p:cNvPicPr>
          <p:nvPr/>
        </p:nvPicPr>
        <p:blipFill>
          <a:blip r:embed="rId13" cstate="email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714480" y="214290"/>
            <a:ext cx="7286676" cy="64294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7" name="Группа 6"/>
          <p:cNvGrpSpPr/>
          <p:nvPr/>
        </p:nvGrpSpPr>
        <p:grpSpPr bwMode="auto">
          <a:xfrm>
            <a:off x="1714500" y="1071563"/>
            <a:ext cx="7429500" cy="4727575"/>
            <a:chOff x="1043205" y="686976"/>
            <a:chExt cx="7527370" cy="5366460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043205" y="686976"/>
              <a:ext cx="7527370" cy="122178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3200" dirty="0">
                  <a:solidFill>
                    <a:schemeClr val="accent1">
                      <a:lumMod val="50000"/>
                    </a:schemeClr>
                  </a:solidFill>
                  <a:latin typeface="Comic Sans MS" panose="030F0702030302020204" pitchFamily="66" charset="0"/>
                </a:rPr>
                <a:t>Коллективная работа в младшей группе №10 «Колокольчики»</a:t>
              </a:r>
              <a:endParaRPr lang="ru-RU" sz="3200" dirty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4589755" y="5390287"/>
              <a:ext cx="3768510" cy="66314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ru-RU" sz="1600" b="1" dirty="0">
                  <a:solidFill>
                    <a:schemeClr val="accent5">
                      <a:lumMod val="50000"/>
                    </a:schemeClr>
                  </a:solidFill>
                  <a:latin typeface="Arial" panose="020B0604020202020204" pitchFamily="34" charset="0"/>
                </a:rPr>
                <a:t>Воспитатель: Бронникова Анастасия Михайловна</a:t>
              </a:r>
              <a:endParaRPr lang="ru-RU" sz="16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14338" name="TextBox 4"/>
          <p:cNvSpPr txBox="true">
            <a:spLocks noChangeArrowheads="true"/>
          </p:cNvSpPr>
          <p:nvPr/>
        </p:nvSpPr>
        <p:spPr bwMode="auto">
          <a:xfrm>
            <a:off x="3857625" y="5929313"/>
            <a:ext cx="1643063" cy="3079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1400">
                <a:latin typeface="Arial" panose="020B0604020202020204" pitchFamily="34" charset="0"/>
              </a:rPr>
              <a:t>Бердск 2021</a:t>
            </a:r>
            <a:endParaRPr lang="ru-RU" sz="1400">
              <a:latin typeface="Arial" panose="020B0604020202020204" pitchFamily="34" charset="0"/>
            </a:endParaRPr>
          </a:p>
        </p:txBody>
      </p:sp>
      <p:sp>
        <p:nvSpPr>
          <p:cNvPr id="6" name="TextBox 5"/>
          <p:cNvSpPr txBox="true"/>
          <p:nvPr/>
        </p:nvSpPr>
        <p:spPr>
          <a:xfrm>
            <a:off x="2714625" y="2928938"/>
            <a:ext cx="4500563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44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</a:rPr>
              <a:t>«Зима в лесу»</a:t>
            </a:r>
            <a:endParaRPr lang="ru-RU" sz="4400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true">
            <a:spLocks noChangeArrowheads="true"/>
          </p:cNvSpPr>
          <p:nvPr/>
        </p:nvSpPr>
        <p:spPr bwMode="auto">
          <a:xfrm>
            <a:off x="2484438" y="1125538"/>
            <a:ext cx="5543550" cy="42910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hlink"/>
                </a:solidFill>
              </a:rPr>
              <a:t>Лес от снега побелел.</a:t>
            </a:r>
            <a:endParaRPr lang="ru-RU" b="1">
              <a:solidFill>
                <a:schemeClr val="hlink"/>
              </a:solidFill>
            </a:endParaRPr>
          </a:p>
          <a:p>
            <a:r>
              <a:rPr lang="ru-RU" b="1">
                <a:solidFill>
                  <a:schemeClr val="hlink"/>
                </a:solidFill>
              </a:rPr>
              <a:t>Робкий зайка посмелел.</a:t>
            </a:r>
            <a:endParaRPr lang="ru-RU" b="1">
              <a:solidFill>
                <a:schemeClr val="hlink"/>
              </a:solidFill>
            </a:endParaRPr>
          </a:p>
          <a:p>
            <a:r>
              <a:rPr lang="ru-RU" b="1">
                <a:solidFill>
                  <a:schemeClr val="hlink"/>
                </a:solidFill>
              </a:rPr>
              <a:t>Шубку серую свою</a:t>
            </a:r>
            <a:endParaRPr lang="ru-RU" b="1">
              <a:solidFill>
                <a:schemeClr val="hlink"/>
              </a:solidFill>
            </a:endParaRPr>
          </a:p>
          <a:p>
            <a:r>
              <a:rPr lang="ru-RU" b="1">
                <a:solidFill>
                  <a:schemeClr val="hlink"/>
                </a:solidFill>
              </a:rPr>
              <a:t>Он сменил на белую.</a:t>
            </a:r>
            <a:endParaRPr lang="ru-RU" b="1">
              <a:solidFill>
                <a:schemeClr val="hlink"/>
              </a:solidFill>
            </a:endParaRPr>
          </a:p>
          <a:p>
            <a:r>
              <a:rPr lang="ru-RU" b="1">
                <a:solidFill>
                  <a:schemeClr val="hlink"/>
                </a:solidFill>
              </a:rPr>
              <a:t>Не заметна никому</a:t>
            </a:r>
            <a:endParaRPr lang="ru-RU" b="1">
              <a:solidFill>
                <a:schemeClr val="hlink"/>
              </a:solidFill>
            </a:endParaRPr>
          </a:p>
          <a:p>
            <a:r>
              <a:rPr lang="ru-RU" b="1">
                <a:solidFill>
                  <a:schemeClr val="hlink"/>
                </a:solidFill>
              </a:rPr>
              <a:t>Его шубка на снегу.</a:t>
            </a:r>
            <a:endParaRPr lang="ru-RU" b="1">
              <a:solidFill>
                <a:schemeClr val="hlink"/>
              </a:solidFill>
            </a:endParaRPr>
          </a:p>
          <a:p>
            <a:r>
              <a:rPr lang="ru-RU" b="1">
                <a:solidFill>
                  <a:schemeClr val="hlink"/>
                </a:solidFill>
              </a:rPr>
              <a:t>Вот поэтому в лесах</a:t>
            </a:r>
            <a:endParaRPr lang="ru-RU" b="1">
              <a:solidFill>
                <a:schemeClr val="hlink"/>
              </a:solidFill>
            </a:endParaRPr>
          </a:p>
          <a:p>
            <a:r>
              <a:rPr lang="ru-RU" b="1">
                <a:solidFill>
                  <a:schemeClr val="hlink"/>
                </a:solidFill>
              </a:rPr>
              <a:t>Не страшна ему лиса.</a:t>
            </a:r>
            <a:endParaRPr lang="ru-RU" b="1">
              <a:solidFill>
                <a:schemeClr val="hlink"/>
              </a:solidFill>
            </a:endParaRPr>
          </a:p>
          <a:p>
            <a:r>
              <a:rPr lang="ru-RU" b="1">
                <a:solidFill>
                  <a:schemeClr val="hlink"/>
                </a:solidFill>
              </a:rPr>
              <a:t>Волк в растерянности тоже:</a:t>
            </a:r>
            <a:endParaRPr lang="ru-RU" b="1">
              <a:solidFill>
                <a:schemeClr val="hlink"/>
              </a:solidFill>
            </a:endParaRPr>
          </a:p>
          <a:p>
            <a:r>
              <a:rPr lang="ru-RU" b="1">
                <a:solidFill>
                  <a:schemeClr val="hlink"/>
                </a:solidFill>
              </a:rPr>
              <a:t>Зайца кто найти поможет?</a:t>
            </a:r>
            <a:endParaRPr lang="ru-RU" b="1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endParaRPr lang="ru-RU" b="1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2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348038" y="549275"/>
            <a:ext cx="4357687" cy="581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true">
            <a:spLocks noChangeArrowheads="true"/>
          </p:cNvSpPr>
          <p:nvPr/>
        </p:nvSpPr>
        <p:spPr bwMode="auto">
          <a:xfrm>
            <a:off x="1835150" y="981075"/>
            <a:ext cx="2232025" cy="3667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endParaRPr lang="ru-RU" sz="180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 flipH="true">
            <a:off x="5572132" y="2214554"/>
            <a:ext cx="3071652" cy="4095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2051" name="Picture 3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357166"/>
            <a:ext cx="3214693" cy="428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7412" name="Text Box 4"/>
          <p:cNvSpPr txBox="true">
            <a:spLocks noChangeArrowheads="true"/>
          </p:cNvSpPr>
          <p:nvPr/>
        </p:nvSpPr>
        <p:spPr bwMode="auto">
          <a:xfrm>
            <a:off x="1979613" y="5157788"/>
            <a:ext cx="3168650" cy="822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Мы рисуем  снежные  узоры.</a:t>
            </a:r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true" noChangeArrowheads="true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5220160" y="2428868"/>
            <a:ext cx="3606410" cy="3890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pic>
        <p:nvPicPr>
          <p:cNvPr id="3077" name="Picture 5"/>
          <p:cNvPicPr>
            <a:picLocks noChangeAspect="true" noChangeArrowheads="true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true">
            <a:off x="1785918" y="428604"/>
            <a:ext cx="3286148" cy="4381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63500"/>
          </a:effectLst>
        </p:spPr>
      </p:pic>
      <p:sp>
        <p:nvSpPr>
          <p:cNvPr id="19460" name="Text Box 4"/>
          <p:cNvSpPr txBox="true">
            <a:spLocks noChangeArrowheads="true"/>
          </p:cNvSpPr>
          <p:nvPr/>
        </p:nvSpPr>
        <p:spPr bwMode="auto">
          <a:xfrm>
            <a:off x="5364163" y="692150"/>
            <a:ext cx="3240087" cy="11874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На нашей картине появились ягодки и снежинки.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true" noChangeAspect="true" noChangeArrowheads="true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 bwMode="auto">
          <a:xfrm rot="16200000">
            <a:off x="2786051" y="-71462"/>
            <a:ext cx="5143537" cy="6858050"/>
          </a:xfrm>
          <a:ln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21507" name="Text Box 3"/>
          <p:cNvSpPr txBox="true">
            <a:spLocks noChangeArrowheads="true"/>
          </p:cNvSpPr>
          <p:nvPr/>
        </p:nvSpPr>
        <p:spPr bwMode="auto">
          <a:xfrm>
            <a:off x="2771775" y="6021388"/>
            <a:ext cx="5184775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А вот и наш зайка в лесу.</a:t>
            </a:r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true"/>
          </p:cNvSpPr>
          <p:nvPr>
            <p:ph type="title"/>
          </p:nvPr>
        </p:nvSpPr>
        <p:spPr bwMode="auto">
          <a:xfrm>
            <a:off x="1143000" y="2143125"/>
            <a:ext cx="8229600" cy="1143000"/>
          </a:xfrm>
          <a:noFill/>
          <a:ln>
            <a:miter lim="800000"/>
          </a:ln>
        </p:spPr>
        <p:txBody>
          <a:bodyPr vert="horz" wrap="square" lIns="91440" tIns="45720" rIns="91440" bIns="45720" numCol="1" anchor="t" anchorCtr="false" compatLnSpc="true"/>
          <a:lstStyle/>
          <a:p>
            <a:r>
              <a:rPr lang="ru-RU" sz="4800" smtClean="0">
                <a:solidFill>
                  <a:srgbClr val="00B0F0"/>
                </a:solidFill>
                <a:latin typeface="Comic Sans MS" panose="030F0702030302020204" pitchFamily="66" charset="0"/>
              </a:rPr>
              <a:t>Спасибо за внимание !</a:t>
            </a:r>
            <a:endParaRPr lang="ru-RU" sz="4800" smtClean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8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1859B"/>
      </a:hlink>
      <a:folHlink>
        <a:srgbClr val="205867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WPS Presentation</Application>
  <PresentationFormat>Экран (4:3)</PresentationFormat>
  <Paragraphs>28</Paragraphs>
  <Slides>7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6" baseType="lpstr">
      <vt:lpstr>Arial</vt:lpstr>
      <vt:lpstr>SimSun</vt:lpstr>
      <vt:lpstr>Wingdings</vt:lpstr>
      <vt:lpstr>Times New Roman</vt:lpstr>
      <vt:lpstr>Calibri</vt:lpstr>
      <vt:lpstr>Comic Sans MS</vt:lpstr>
      <vt:lpstr>微软雅黑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Спасибо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vadim</cp:lastModifiedBy>
  <cp:revision>13</cp:revision>
  <dcterms:created xsi:type="dcterms:W3CDTF">2021-03-09T13:26:14Z</dcterms:created>
  <dcterms:modified xsi:type="dcterms:W3CDTF">2021-03-09T13:26:14Z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1049-11.1.0.9719</vt:lpwstr>
  </property>
</Properties>
</file>