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5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CE52EBA-0001-4670-B0A0-7AF3C3D3D204}" type="datetimeFigureOut">
              <a:rPr lang="ru-RU"/>
              <a:pPr/>
              <a:t>07.11.2015</a:t>
            </a:fld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5B189EE-5E26-4349-94E3-DC6ACB310C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43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048AE-BEF4-4335-9A66-5773D10BE32F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4CCB-03DD-4538-86FA-F4869EE59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B619C-65FD-4CC9-904D-A9D715317BE1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05E3-EBBF-4BB9-9DDD-123AF67D3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2EF1-A7D6-43C1-803B-3738B5831498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7AEA3-287B-45B1-BB61-0570D152E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FAD8-25EC-4AF0-9287-20C29DFC120A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B6C48-2620-4B5A-9F46-D6170FF3A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9F4B-AE7A-42E0-A863-DEC15EA3ECE5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6F92A-4BE8-4B14-96A9-40B68F2B7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5C83-3379-447D-AF87-21F63C762D76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70F6F-53BB-436A-884B-DD9D21C1C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998C-05E1-49B9-9D83-83BB594650F0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49112-26B5-40F6-ABBD-E39ED2BAA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DA46-C372-420F-9C84-5F8CD1EE8707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5CB6-10FD-45DE-A7D4-09D78D16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39116-F98A-40E8-A04E-2AF364B0053F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73494-82D6-4055-A1DA-02F190F1E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A91B-0479-44C2-9DEF-34895059C28C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D7AB-E8C6-48E4-9DD2-C56649C67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C161-CB80-42C3-B67D-165C544F76D7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987B-1819-4F5D-99DA-D1F2BF59D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BE9DC-5534-4AEA-BD36-E344B3D4775A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2D95-64E0-4C4C-8296-0D890615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4952867" y="260648"/>
            <a:ext cx="4602511" cy="23762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Пособие по сенсорному развитию «Путешествие Красной машины»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21315" y="4005064"/>
            <a:ext cx="4134330" cy="25922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Воспитатель: Вернер Елена Сергеевна.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 № 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 Колокольчики»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Город Бердск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 год.</a:t>
            </a:r>
          </a:p>
        </p:txBody>
      </p:sp>
      <p:sp>
        <p:nvSpPr>
          <p:cNvPr id="5" name="Овал 4"/>
          <p:cNvSpPr/>
          <p:nvPr/>
        </p:nvSpPr>
        <p:spPr>
          <a:xfrm>
            <a:off x="2613011" y="260648"/>
            <a:ext cx="2106485" cy="20162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 - класс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665" y="260648"/>
            <a:ext cx="4485075" cy="2483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6934" y="3421360"/>
            <a:ext cx="4544153" cy="25168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94" y="260648"/>
            <a:ext cx="4614346" cy="2483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2226" y="116632"/>
            <a:ext cx="4679759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572" y="3284984"/>
            <a:ext cx="4173166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715" y="116632"/>
            <a:ext cx="432855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622" y="26787"/>
            <a:ext cx="4603146" cy="25490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0794" y="116632"/>
            <a:ext cx="4797110" cy="2459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8754" y="3933056"/>
            <a:ext cx="4920790" cy="2725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ертикальный свиток 2"/>
          <p:cNvSpPr/>
          <p:nvPr/>
        </p:nvSpPr>
        <p:spPr>
          <a:xfrm>
            <a:off x="4328932" y="188640"/>
            <a:ext cx="5577198" cy="640871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пособие находится в уголке ПДД группы № 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Колокольчики».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скорых встреч!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</Words>
  <Application>Microsoft Office PowerPoint</Application>
  <PresentationFormat>Лист A4 (210x297 мм)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Administrator</cp:lastModifiedBy>
  <cp:revision>5</cp:revision>
  <dcterms:created xsi:type="dcterms:W3CDTF">2015-09-12T12:14:42Z</dcterms:created>
  <dcterms:modified xsi:type="dcterms:W3CDTF">2015-11-07T10:29:44Z</dcterms:modified>
</cp:coreProperties>
</file>