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1" r:id="rId6"/>
    <p:sldId id="259" r:id="rId7"/>
    <p:sldId id="262" r:id="rId8"/>
    <p:sldId id="263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D5A3-87C2-42CA-9A85-3768ED9F758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9844-36EB-4286-8879-7EF26061D5B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D5A3-87C2-42CA-9A85-3768ED9F758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9844-36EB-4286-8879-7EF26061D5B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D5A3-87C2-42CA-9A85-3768ED9F758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9844-36EB-4286-8879-7EF26061D5B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D5A3-87C2-42CA-9A85-3768ED9F758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9844-36EB-4286-8879-7EF26061D5B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D5A3-87C2-42CA-9A85-3768ED9F758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9844-36EB-4286-8879-7EF26061D5B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D5A3-87C2-42CA-9A85-3768ED9F758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9844-36EB-4286-8879-7EF26061D5B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D5A3-87C2-42CA-9A85-3768ED9F758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9844-36EB-4286-8879-7EF26061D5B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D5A3-87C2-42CA-9A85-3768ED9F758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9844-36EB-4286-8879-7EF26061D5B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D5A3-87C2-42CA-9A85-3768ED9F758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9844-36EB-4286-8879-7EF26061D5B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D5A3-87C2-42CA-9A85-3768ED9F758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9844-36EB-4286-8879-7EF26061D5B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D5A3-87C2-42CA-9A85-3768ED9F758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9844-36EB-4286-8879-7EF26061D5B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3D5A3-87C2-42CA-9A85-3768ED9F758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E9844-36EB-4286-8879-7EF26061D5BC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1.jpeg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https://mypresentation.ru/documents/83eaa6929c60a6a5d89ade112f58cb2e/img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00166" y="642918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 центр развития ребёнка №28 «Огонёк»»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2357430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 10 «Колокольчики»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3071810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Мамин день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8" y="5429264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Бронникова А.М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6116" y="614364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Бердск 2022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mypresentation.ru/documents/83eaa6929c60a6a5d89ade112f58cb2e/img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5984" y="1071546"/>
            <a:ext cx="48577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Маму я благодарю,</a:t>
            </a:r>
            <a:b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 спасибо говорю</a:t>
            </a:r>
            <a:b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день и каждый час,</a:t>
            </a:r>
            <a:b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заботится о нас,</a:t>
            </a:r>
            <a:b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Дарит нам любовь и ласку</a:t>
            </a:r>
            <a:b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читает на ночь сказку!</a:t>
            </a:r>
            <a:b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Нету мамочки родней,</a:t>
            </a:r>
            <a:b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Позабочусь я о ней -</a:t>
            </a:r>
            <a:b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Приберу игрушки сам,</a:t>
            </a:r>
            <a:b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же твой помощник, мам!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mypresentation.ru/documents/83eaa6929c60a6a5d89ade112f58cb2e/img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00100" y="1071546"/>
            <a:ext cx="3500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люблю, ребята, труд.</a:t>
            </a:r>
            <a:b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всего охотница.</a:t>
            </a:r>
            <a:b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 зря меня зовут</a:t>
            </a:r>
            <a:b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Мамина помощница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IMG_20221122_0842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3143248"/>
            <a:ext cx="4357718" cy="326828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" name="Рисунок 5" descr="IMG_20221122_0840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500042"/>
            <a:ext cx="3990422" cy="300039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" name="Рисунок 6" descr="IMG_20221128_10330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3643314"/>
            <a:ext cx="4000528" cy="3000396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mypresentation.ru/documents/83eaa6929c60a6a5d89ade112f58cb2e/img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 descr="IMG_20221129_1534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3286124"/>
            <a:ext cx="4429156" cy="3321867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5" name="TextBox 4"/>
          <p:cNvSpPr txBox="1"/>
          <p:nvPr/>
        </p:nvSpPr>
        <p:spPr>
          <a:xfrm>
            <a:off x="642910" y="1357298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Уберу я в доме быстро,</a:t>
            </a:r>
            <a:b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Проснется мама в доме 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чисто!</a:t>
            </a:r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IMG_20221129_17023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285728"/>
            <a:ext cx="4405311" cy="3303983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mypresentation.ru/documents/83eaa6929c60a6a5d89ade112f58cb2e/img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IMG_20221125_1530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571480"/>
            <a:ext cx="4190997" cy="314324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4" name="Рисунок 3" descr="IMG_20221205_1619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214686"/>
            <a:ext cx="4500594" cy="3375446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5" name="TextBox 4"/>
          <p:cNvSpPr txBox="1"/>
          <p:nvPr/>
        </p:nvSpPr>
        <p:spPr>
          <a:xfrm>
            <a:off x="1000100" y="1071546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умею блины стряпать.</a:t>
            </a:r>
            <a:b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безделья не сижу.</a:t>
            </a:r>
            <a:b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Приходите ко мне в гости-</a:t>
            </a:r>
            <a:b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блинами угощу!</a:t>
            </a:r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mypresentation.ru/documents/83eaa6929c60a6a5d89ade112f58cb2e/img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571480"/>
            <a:ext cx="32147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цветной бумаги</a:t>
            </a:r>
            <a:b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Вырежу кусочек.</a:t>
            </a:r>
            <a:b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него я сделаю</a:t>
            </a:r>
            <a:b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Маленький цветочек.</a:t>
            </a:r>
            <a:b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Мамочке подарок</a:t>
            </a:r>
            <a:b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Приготовлю я.</a:t>
            </a:r>
            <a:b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Самая красивая</a:t>
            </a:r>
            <a:b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 у меня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IMG-20221125-WA00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428604"/>
            <a:ext cx="4095778" cy="307183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Рисунок 4" descr="IMG_20221124_1006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786190"/>
            <a:ext cx="3786214" cy="2839661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" name="Рисунок 5" descr="IMG_20221124_09482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562" y="3786190"/>
            <a:ext cx="3786214" cy="2839661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mypresentation.ru/documents/83eaa6929c60a6a5d89ade112f58cb2e/img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IMG-20221125-WA0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9859" y="2357430"/>
            <a:ext cx="3665152" cy="450057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" name="Рисунок 3" descr="IMG_20221125_16423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00458"/>
            <a:ext cx="5143504" cy="346800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1142976" y="4500570"/>
            <a:ext cx="4071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Мамочку свою люблю, ей подарки подарю!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mypresentation.ru/documents/83eaa6929c60a6a5d89ade112f58cb2e/img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2714620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800</Words>
  <Application>WPS Presentation</Application>
  <PresentationFormat>Экран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vadim</cp:lastModifiedBy>
  <cp:revision>7</cp:revision>
  <dcterms:created xsi:type="dcterms:W3CDTF">2022-12-18T11:21:08Z</dcterms:created>
  <dcterms:modified xsi:type="dcterms:W3CDTF">2022-12-18T11:21:08Z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