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5C4AFC-485A-4977-8FC1-C5EEFC6D3388}" type="datetimeFigureOut">
              <a:rPr lang="ru-RU" smtClean="0"/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7F4FC6F-6034-470B-A5AB-599A03EDB0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E17CCE-A643-4A7F-BD7E-E3469D874F1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5E1AC-7586-43A5-9BEA-EE3C6EADE8D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8ADD1B-87B5-4B6E-8D99-F603CE6C185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91B8B-DE49-4187-B0FC-677B194158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F211F-40DE-4313-8EE7-47456AFC2A05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D101B18-9655-4DCE-BA05-58C031F53F7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901F5C-D624-463E-89D9-60B4177E439A}" type="datetimeFigureOut">
              <a:rPr lang="ru-RU" smtClean="0"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2E768-1AC3-41E0-86A9-66AD59D81B84}" type="slidenum">
              <a:rPr lang="ru-RU" smtClean="0"/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85069-793D-4343-BA01-5FEAE5184390}" type="datetimeFigureOut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AB71-C905-48F7-AE10-2B32656DE28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EA457F-1CA3-4CC3-B8AE-B422CF74C93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AE33B3D0-67AE-4A29-8F79-A697A709C228}" type="slidenum">
              <a:rPr lang="ru-RU" smtClean="0"/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5905E4-5DDD-4691-A0E8-EAC104D05B48}" type="datetimeFigureOut">
              <a:rPr lang="ru-RU" smtClean="0"/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DD98D-0340-4630-A7C2-95DE6A9B202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832F1-936E-42B8-9E02-A15F704E9E60}" type="datetimeFigureOut">
              <a:rPr lang="ru-RU" smtClean="0"/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B9DF4-A946-44B7-9A41-95ABF8D7D01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BB46F4-ECB8-4337-B817-414059C8EF5C}" type="datetimeFigureOut">
              <a:rPr lang="ru-RU" smtClean="0"/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C254E-2F75-4959-BFD7-1034D3911A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F9C57-1D31-46F2-828D-F53F7841722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6FFDF-16F2-4C06-B4CE-A4DF819E114B}" type="slidenum">
              <a:rPr lang="ru-RU" smtClean="0"/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8777CC3-CE95-47D2-BDCD-1F1BC1AA3565}" type="datetimeFigureOut">
              <a:rPr lang="ru-RU" smtClean="0"/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DC56AF5-726E-4A17-B194-E62FA701F816}" type="slidenum">
              <a:rPr lang="ru-RU" smtClean="0"/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2286000" y="1857375"/>
            <a:ext cx="5143500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 10 «Колокольчики»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с родителями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357813" y="5429250"/>
            <a:ext cx="34290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Воспитатель: Бронникова А.М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3786188" y="6357938"/>
            <a:ext cx="28575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2022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7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11188" y="188913"/>
            <a:ext cx="7632700" cy="102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227-WA002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282" y="1428736"/>
            <a:ext cx="4095778" cy="30718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 descr="IMG-20210227-WA00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472" y="1285860"/>
            <a:ext cx="4000528" cy="300039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928688" y="214313"/>
            <a:ext cx="692943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для родителей по теме «Развитие мелкой моторики рук детей раннего возраста».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Изготовление игры «Шнуровка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шнуров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1" y="4377202"/>
            <a:ext cx="2571768" cy="2266483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10520_18145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844" y="1357298"/>
            <a:ext cx="4000528" cy="300039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 descr="IMG_20210520_1815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472" y="1500174"/>
            <a:ext cx="4000528" cy="300039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 descr="IMG_20210520_1902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286232"/>
            <a:ext cx="1928826" cy="257176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642938" y="214313"/>
            <a:ext cx="7643812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с родителями по теме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«Изготовление  «Книжки-малышки» своими руками»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11125_17542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23465" y="3564255"/>
            <a:ext cx="4105910" cy="307975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 descr="IMG_20210226_1801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935" y="692785"/>
            <a:ext cx="2887980" cy="385127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 descr="IMG_20210226_1753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071546"/>
            <a:ext cx="2678925" cy="35719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3000375" y="1000125"/>
            <a:ext cx="3071813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по теме  «Развитие творческих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детей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возраста посредством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пластилинографии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1125-WA002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282" y="642918"/>
            <a:ext cx="2732504" cy="364333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 descr="IMG-20211125-WA0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00042"/>
            <a:ext cx="2803924" cy="373856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 descr="IMG_20211125_1819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214818"/>
            <a:ext cx="3286148" cy="246461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203575" y="620713"/>
            <a:ext cx="2500313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с родителями по теме «Развитие речи детей раннего возраста посредством кукольного театра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Прямоугольник 7"/>
          <p:cNvSpPr>
            <a:spLocks noChangeArrowheads="1"/>
          </p:cNvSpPr>
          <p:nvPr/>
        </p:nvSpPr>
        <p:spPr bwMode="auto">
          <a:xfrm>
            <a:off x="4838700" y="785813"/>
            <a:ext cx="22860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1285875" y="2357438"/>
            <a:ext cx="6929438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518</Words>
  <Application>WPS Presentation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SimSun</vt:lpstr>
      <vt:lpstr>Wingdings</vt:lpstr>
      <vt:lpstr>Wingdings 2</vt:lpstr>
      <vt:lpstr>Times New Roman</vt:lpstr>
      <vt:lpstr>Cambria</vt:lpstr>
      <vt:lpstr>Gubbi</vt:lpstr>
      <vt:lpstr>Microsoft YaHei</vt:lpstr>
      <vt:lpstr>Droid Sans Fallback</vt:lpstr>
      <vt:lpstr>Arial Unicode MS</vt:lpstr>
      <vt:lpstr>Franklin Gothic Medium</vt:lpstr>
      <vt:lpstr>Franklin Gothic Book</vt:lpstr>
      <vt:lpstr>Calibri</vt:lpstr>
      <vt:lpstr>Трек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vadim</cp:lastModifiedBy>
  <cp:revision>14</cp:revision>
  <dcterms:created xsi:type="dcterms:W3CDTF">2022-12-18T11:23:55Z</dcterms:created>
  <dcterms:modified xsi:type="dcterms:W3CDTF">2022-12-18T11:23:55Z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1049-11.1.0.11664</vt:lpwstr>
  </property>
  <property fmtid="{D5CDD505-2E9C-101B-9397-08002B2CF9AE}" pid="3" name="ICV">
    <vt:lpwstr/>
  </property>
</Properties>
</file>