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476672"/>
            <a:ext cx="7272808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Мастер класс.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Развивающий коврик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 Колобок».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3645024"/>
            <a:ext cx="381642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: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Вернер Елена Сергеевна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3645024"/>
            <a:ext cx="2088232" cy="7560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2015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4725144"/>
            <a:ext cx="201622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группа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«Колокольчики»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359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2662267" cy="44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60" y="332657"/>
            <a:ext cx="2777480" cy="44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8"/>
            <a:ext cx="2592288" cy="4437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969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404664"/>
            <a:ext cx="7128792" cy="49685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Такой развивающий  коврик  для детей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Колобок», можно сшить самим.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ля этого не требуется много затрат. Главное, что бы была швейная машинка и фантазия.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скорых встреч!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Дорогие родители!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1"/>
            <a:ext cx="3600400" cy="576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3465"/>
            <a:ext cx="3528392" cy="5733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4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84905" y="-924665"/>
            <a:ext cx="5046198" cy="7560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758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6" y="548680"/>
            <a:ext cx="3528393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48681"/>
            <a:ext cx="338437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877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3528392" cy="529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69922" y="1106742"/>
            <a:ext cx="529258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685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6632"/>
            <a:ext cx="691276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212976"/>
            <a:ext cx="4896544" cy="293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82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8639"/>
            <a:ext cx="6624736" cy="263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" y="3068960"/>
            <a:ext cx="702027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096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7"/>
            <a:ext cx="7560840" cy="307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133" y="3446156"/>
            <a:ext cx="5112568" cy="3067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857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34996" y="1546559"/>
            <a:ext cx="6309320" cy="321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968" y="2"/>
            <a:ext cx="3500811" cy="6309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328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Administrator</cp:lastModifiedBy>
  <cp:revision>5</cp:revision>
  <dcterms:created xsi:type="dcterms:W3CDTF">2015-08-24T10:22:31Z</dcterms:created>
  <dcterms:modified xsi:type="dcterms:W3CDTF">2015-09-27T07:33:11Z</dcterms:modified>
</cp:coreProperties>
</file>